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369" r:id="rId2"/>
    <p:sldId id="502" r:id="rId3"/>
    <p:sldId id="535" r:id="rId4"/>
    <p:sldId id="526" r:id="rId5"/>
    <p:sldId id="529" r:id="rId6"/>
    <p:sldId id="522" r:id="rId7"/>
    <p:sldId id="532" r:id="rId8"/>
    <p:sldId id="530" r:id="rId9"/>
    <p:sldId id="507" r:id="rId10"/>
    <p:sldId id="534" r:id="rId11"/>
    <p:sldId id="509" r:id="rId12"/>
    <p:sldId id="510" r:id="rId13"/>
    <p:sldId id="512" r:id="rId14"/>
    <p:sldId id="513" r:id="rId15"/>
    <p:sldId id="517" r:id="rId16"/>
    <p:sldId id="516" r:id="rId17"/>
    <p:sldId id="518" r:id="rId18"/>
    <p:sldId id="519" r:id="rId19"/>
    <p:sldId id="520" r:id="rId20"/>
    <p:sldId id="515" r:id="rId21"/>
    <p:sldId id="525" r:id="rId22"/>
    <p:sldId id="391" r:id="rId23"/>
    <p:sldId id="527" r:id="rId24"/>
    <p:sldId id="523" r:id="rId25"/>
    <p:sldId id="504" r:id="rId26"/>
    <p:sldId id="508" r:id="rId27"/>
    <p:sldId id="511" r:id="rId28"/>
    <p:sldId id="52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555"/>
    <a:srgbClr val="FFECA8"/>
    <a:srgbClr val="FFE181"/>
    <a:srgbClr val="2609B7"/>
    <a:srgbClr val="F8931F"/>
    <a:srgbClr val="FE946A"/>
    <a:srgbClr val="CE3C02"/>
    <a:srgbClr val="F95817"/>
    <a:srgbClr val="FFFFFF"/>
    <a:srgbClr val="FFBBB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4FA34F-E127-45AE-80ED-136FDCA7718B}" v="2064" dt="2022-03-20T22:22:24.400"/>
    <p1510:client id="{553377AF-0AD7-4121-9885-1145E59B2450}" v="11" dt="2022-03-21T14:40:06.0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25" autoAdjust="0"/>
    <p:restoredTop sz="63258" autoAdjust="0"/>
  </p:normalViewPr>
  <p:slideViewPr>
    <p:cSldViewPr snapToGrid="0">
      <p:cViewPr varScale="1">
        <p:scale>
          <a:sx n="74" d="100"/>
          <a:sy n="74" d="100"/>
        </p:scale>
        <p:origin x="2299" y="67"/>
      </p:cViewPr>
      <p:guideLst/>
    </p:cSldViewPr>
  </p:slideViewPr>
  <p:notesTextViewPr>
    <p:cViewPr>
      <p:scale>
        <a:sx n="200" d="100"/>
        <a:sy n="200" d="100"/>
      </p:scale>
      <p:origin x="0" y="0"/>
    </p:cViewPr>
  </p:notesTextViewPr>
  <p:notesViewPr>
    <p:cSldViewPr snapToGrid="0">
      <p:cViewPr varScale="1">
        <p:scale>
          <a:sx n="81" d="100"/>
          <a:sy n="81" d="100"/>
        </p:scale>
        <p:origin x="397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in, Xiangyu" userId="2bb6640f-cdcc-43e3-ad26-0c76e0fdfd37" providerId="ADAL" clId="{004FA34F-E127-45AE-80ED-136FDCA7718B}"/>
    <pc:docChg chg="undo redo custSel addSld delSld modSld sldOrd">
      <pc:chgData name="Yin, Xiangyu" userId="2bb6640f-cdcc-43e3-ad26-0c76e0fdfd37" providerId="ADAL" clId="{004FA34F-E127-45AE-80ED-136FDCA7718B}" dt="2022-03-20T22:22:24.400" v="11723" actId="1076"/>
      <pc:docMkLst>
        <pc:docMk/>
      </pc:docMkLst>
      <pc:sldChg chg="modSp mod">
        <pc:chgData name="Yin, Xiangyu" userId="2bb6640f-cdcc-43e3-ad26-0c76e0fdfd37" providerId="ADAL" clId="{004FA34F-E127-45AE-80ED-136FDCA7718B}" dt="2022-03-20T18:24:51.325" v="7775"/>
        <pc:sldMkLst>
          <pc:docMk/>
          <pc:sldMk cId="2881514489" sldId="369"/>
        </pc:sldMkLst>
        <pc:spChg chg="mod">
          <ac:chgData name="Yin, Xiangyu" userId="2bb6640f-cdcc-43e3-ad26-0c76e0fdfd37" providerId="ADAL" clId="{004FA34F-E127-45AE-80ED-136FDCA7718B}" dt="2022-03-20T18:24:51.325" v="7775"/>
          <ac:spMkLst>
            <pc:docMk/>
            <pc:sldMk cId="2881514489" sldId="369"/>
            <ac:spMk id="2" creationId="{C246B30D-9E2A-42D0-A0C3-8416C7FCA8F1}"/>
          </ac:spMkLst>
        </pc:spChg>
        <pc:spChg chg="mod">
          <ac:chgData name="Yin, Xiangyu" userId="2bb6640f-cdcc-43e3-ad26-0c76e0fdfd37" providerId="ADAL" clId="{004FA34F-E127-45AE-80ED-136FDCA7718B}" dt="2022-03-19T09:49:27.350" v="3763"/>
          <ac:spMkLst>
            <pc:docMk/>
            <pc:sldMk cId="2881514489" sldId="369"/>
            <ac:spMk id="4" creationId="{38121D39-AD5C-4065-8262-C545EB8E16E5}"/>
          </ac:spMkLst>
        </pc:spChg>
        <pc:spChg chg="mod">
          <ac:chgData name="Yin, Xiangyu" userId="2bb6640f-cdcc-43e3-ad26-0c76e0fdfd37" providerId="ADAL" clId="{004FA34F-E127-45AE-80ED-136FDCA7718B}" dt="2022-03-18T06:00:05.703" v="100" actId="1076"/>
          <ac:spMkLst>
            <pc:docMk/>
            <pc:sldMk cId="2881514489" sldId="369"/>
            <ac:spMk id="5" creationId="{75760EF0-89AB-41F1-8B1D-550BA59C0D94}"/>
          </ac:spMkLst>
        </pc:spChg>
        <pc:picChg chg="mod">
          <ac:chgData name="Yin, Xiangyu" userId="2bb6640f-cdcc-43e3-ad26-0c76e0fdfd37" providerId="ADAL" clId="{004FA34F-E127-45AE-80ED-136FDCA7718B}" dt="2022-03-18T05:59:58.777" v="98" actId="1076"/>
          <ac:picMkLst>
            <pc:docMk/>
            <pc:sldMk cId="2881514489" sldId="369"/>
            <ac:picMk id="9" creationId="{A815501A-C45B-45DF-9E54-ADCE871CEC59}"/>
          </ac:picMkLst>
        </pc:picChg>
      </pc:sldChg>
      <pc:sldChg chg="addSp delSp modSp mod">
        <pc:chgData name="Yin, Xiangyu" userId="2bb6640f-cdcc-43e3-ad26-0c76e0fdfd37" providerId="ADAL" clId="{004FA34F-E127-45AE-80ED-136FDCA7718B}" dt="2022-03-18T05:58:20.262" v="62" actId="478"/>
        <pc:sldMkLst>
          <pc:docMk/>
          <pc:sldMk cId="2479343736" sldId="391"/>
        </pc:sldMkLst>
        <pc:spChg chg="add del">
          <ac:chgData name="Yin, Xiangyu" userId="2bb6640f-cdcc-43e3-ad26-0c76e0fdfd37" providerId="ADAL" clId="{004FA34F-E127-45AE-80ED-136FDCA7718B}" dt="2022-03-18T05:58:20.262" v="62" actId="478"/>
          <ac:spMkLst>
            <pc:docMk/>
            <pc:sldMk cId="2479343736" sldId="391"/>
            <ac:spMk id="4" creationId="{E5B79656-6E53-44C5-928C-A270220FD43F}"/>
          </ac:spMkLst>
        </pc:spChg>
        <pc:spChg chg="mod">
          <ac:chgData name="Yin, Xiangyu" userId="2bb6640f-cdcc-43e3-ad26-0c76e0fdfd37" providerId="ADAL" clId="{004FA34F-E127-45AE-80ED-136FDCA7718B}" dt="2022-03-18T05:58:03.995" v="59" actId="1076"/>
          <ac:spMkLst>
            <pc:docMk/>
            <pc:sldMk cId="2479343736" sldId="391"/>
            <ac:spMk id="5" creationId="{1EA908AA-9426-4B20-98D2-C899B4253574}"/>
          </ac:spMkLst>
        </pc:spChg>
        <pc:spChg chg="mod">
          <ac:chgData name="Yin, Xiangyu" userId="2bb6640f-cdcc-43e3-ad26-0c76e0fdfd37" providerId="ADAL" clId="{004FA34F-E127-45AE-80ED-136FDCA7718B}" dt="2022-03-18T05:58:08.031" v="60" actId="1076"/>
          <ac:spMkLst>
            <pc:docMk/>
            <pc:sldMk cId="2479343736" sldId="391"/>
            <ac:spMk id="6" creationId="{944D2BDC-A632-4AAE-A682-50B9B0D067E9}"/>
          </ac:spMkLst>
        </pc:spChg>
      </pc:sldChg>
      <pc:sldChg chg="del">
        <pc:chgData name="Yin, Xiangyu" userId="2bb6640f-cdcc-43e3-ad26-0c76e0fdfd37" providerId="ADAL" clId="{004FA34F-E127-45AE-80ED-136FDCA7718B}" dt="2022-03-18T05:57:46.013" v="42" actId="47"/>
        <pc:sldMkLst>
          <pc:docMk/>
          <pc:sldMk cId="4132324865" sldId="411"/>
        </pc:sldMkLst>
      </pc:sldChg>
      <pc:sldChg chg="addSp delSp modSp mod">
        <pc:chgData name="Yin, Xiangyu" userId="2bb6640f-cdcc-43e3-ad26-0c76e0fdfd37" providerId="ADAL" clId="{004FA34F-E127-45AE-80ED-136FDCA7718B}" dt="2022-03-18T05:59:38.703" v="93" actId="404"/>
        <pc:sldMkLst>
          <pc:docMk/>
          <pc:sldMk cId="2353431124" sldId="414"/>
        </pc:sldMkLst>
        <pc:spChg chg="mod">
          <ac:chgData name="Yin, Xiangyu" userId="2bb6640f-cdcc-43e3-ad26-0c76e0fdfd37" providerId="ADAL" clId="{004FA34F-E127-45AE-80ED-136FDCA7718B}" dt="2022-03-18T05:59:38.703" v="93" actId="404"/>
          <ac:spMkLst>
            <pc:docMk/>
            <pc:sldMk cId="2353431124" sldId="414"/>
            <ac:spMk id="2" creationId="{0C909FCA-0B6A-4F14-889A-E52A3997147B}"/>
          </ac:spMkLst>
        </pc:spChg>
        <pc:spChg chg="del mod">
          <ac:chgData name="Yin, Xiangyu" userId="2bb6640f-cdcc-43e3-ad26-0c76e0fdfd37" providerId="ADAL" clId="{004FA34F-E127-45AE-80ED-136FDCA7718B}" dt="2022-03-18T05:56:37.751" v="24" actId="478"/>
          <ac:spMkLst>
            <pc:docMk/>
            <pc:sldMk cId="2353431124" sldId="414"/>
            <ac:spMk id="4" creationId="{C33737AB-3220-4714-8196-E48EDA6286F3}"/>
          </ac:spMkLst>
        </pc:spChg>
        <pc:spChg chg="del">
          <ac:chgData name="Yin, Xiangyu" userId="2bb6640f-cdcc-43e3-ad26-0c76e0fdfd37" providerId="ADAL" clId="{004FA34F-E127-45AE-80ED-136FDCA7718B}" dt="2022-03-18T05:56:37.751" v="24" actId="478"/>
          <ac:spMkLst>
            <pc:docMk/>
            <pc:sldMk cId="2353431124" sldId="414"/>
            <ac:spMk id="12" creationId="{CF4A41E8-BCD5-47C5-BBDC-71E23492E71E}"/>
          </ac:spMkLst>
        </pc:spChg>
        <pc:spChg chg="del">
          <ac:chgData name="Yin, Xiangyu" userId="2bb6640f-cdcc-43e3-ad26-0c76e0fdfd37" providerId="ADAL" clId="{004FA34F-E127-45AE-80ED-136FDCA7718B}" dt="2022-03-18T05:56:37.751" v="24" actId="478"/>
          <ac:spMkLst>
            <pc:docMk/>
            <pc:sldMk cId="2353431124" sldId="414"/>
            <ac:spMk id="13" creationId="{F9A94909-0BBE-4BD8-AEA0-A268087E5488}"/>
          </ac:spMkLst>
        </pc:spChg>
        <pc:spChg chg="del">
          <ac:chgData name="Yin, Xiangyu" userId="2bb6640f-cdcc-43e3-ad26-0c76e0fdfd37" providerId="ADAL" clId="{004FA34F-E127-45AE-80ED-136FDCA7718B}" dt="2022-03-18T05:56:37.751" v="24" actId="478"/>
          <ac:spMkLst>
            <pc:docMk/>
            <pc:sldMk cId="2353431124" sldId="414"/>
            <ac:spMk id="14" creationId="{83D3D950-D1B1-4836-9AEA-D03D537F54EE}"/>
          </ac:spMkLst>
        </pc:spChg>
        <pc:spChg chg="del">
          <ac:chgData name="Yin, Xiangyu" userId="2bb6640f-cdcc-43e3-ad26-0c76e0fdfd37" providerId="ADAL" clId="{004FA34F-E127-45AE-80ED-136FDCA7718B}" dt="2022-03-18T05:56:37.751" v="24" actId="478"/>
          <ac:spMkLst>
            <pc:docMk/>
            <pc:sldMk cId="2353431124" sldId="414"/>
            <ac:spMk id="16" creationId="{C8324FEB-D129-455D-9828-DAD3FC99BAC6}"/>
          </ac:spMkLst>
        </pc:spChg>
        <pc:spChg chg="del">
          <ac:chgData name="Yin, Xiangyu" userId="2bb6640f-cdcc-43e3-ad26-0c76e0fdfd37" providerId="ADAL" clId="{004FA34F-E127-45AE-80ED-136FDCA7718B}" dt="2022-03-18T05:56:37.751" v="24" actId="478"/>
          <ac:spMkLst>
            <pc:docMk/>
            <pc:sldMk cId="2353431124" sldId="414"/>
            <ac:spMk id="17" creationId="{7D5D9909-E88B-41E5-A7BB-73A3722F1724}"/>
          </ac:spMkLst>
        </pc:spChg>
        <pc:spChg chg="add mod">
          <ac:chgData name="Yin, Xiangyu" userId="2bb6640f-cdcc-43e3-ad26-0c76e0fdfd37" providerId="ADAL" clId="{004FA34F-E127-45AE-80ED-136FDCA7718B}" dt="2022-03-18T05:57:22.191" v="35" actId="1076"/>
          <ac:spMkLst>
            <pc:docMk/>
            <pc:sldMk cId="2353431124" sldId="414"/>
            <ac:spMk id="18" creationId="{01136226-CB7F-4103-8399-14E3998ED0C1}"/>
          </ac:spMkLst>
        </pc:spChg>
        <pc:spChg chg="add mod">
          <ac:chgData name="Yin, Xiangyu" userId="2bb6640f-cdcc-43e3-ad26-0c76e0fdfd37" providerId="ADAL" clId="{004FA34F-E127-45AE-80ED-136FDCA7718B}" dt="2022-03-18T05:57:26.364" v="37" actId="1076"/>
          <ac:spMkLst>
            <pc:docMk/>
            <pc:sldMk cId="2353431124" sldId="414"/>
            <ac:spMk id="20" creationId="{E692D437-8A03-43BA-8047-A8AC6DC391BB}"/>
          </ac:spMkLst>
        </pc:spChg>
        <pc:spChg chg="del">
          <ac:chgData name="Yin, Xiangyu" userId="2bb6640f-cdcc-43e3-ad26-0c76e0fdfd37" providerId="ADAL" clId="{004FA34F-E127-45AE-80ED-136FDCA7718B}" dt="2022-03-18T05:56:37.751" v="24" actId="478"/>
          <ac:spMkLst>
            <pc:docMk/>
            <pc:sldMk cId="2353431124" sldId="414"/>
            <ac:spMk id="22" creationId="{C3DCB6D3-6281-4DDB-8D2F-8D4A1355B19C}"/>
          </ac:spMkLst>
        </pc:spChg>
        <pc:spChg chg="del">
          <ac:chgData name="Yin, Xiangyu" userId="2bb6640f-cdcc-43e3-ad26-0c76e0fdfd37" providerId="ADAL" clId="{004FA34F-E127-45AE-80ED-136FDCA7718B}" dt="2022-03-18T05:56:37.751" v="24" actId="478"/>
          <ac:spMkLst>
            <pc:docMk/>
            <pc:sldMk cId="2353431124" sldId="414"/>
            <ac:spMk id="23" creationId="{BC6362D8-5B4A-4373-8154-0AF80D95E5A0}"/>
          </ac:spMkLst>
        </pc:spChg>
        <pc:spChg chg="add mod">
          <ac:chgData name="Yin, Xiangyu" userId="2bb6640f-cdcc-43e3-ad26-0c76e0fdfd37" providerId="ADAL" clId="{004FA34F-E127-45AE-80ED-136FDCA7718B}" dt="2022-03-18T05:57:24.733" v="36" actId="1076"/>
          <ac:spMkLst>
            <pc:docMk/>
            <pc:sldMk cId="2353431124" sldId="414"/>
            <ac:spMk id="24" creationId="{F99CA965-1CFA-48BE-8B85-6E37D62544D6}"/>
          </ac:spMkLst>
        </pc:spChg>
        <pc:spChg chg="add mod">
          <ac:chgData name="Yin, Xiangyu" userId="2bb6640f-cdcc-43e3-ad26-0c76e0fdfd37" providerId="ADAL" clId="{004FA34F-E127-45AE-80ED-136FDCA7718B}" dt="2022-03-18T05:57:28.282" v="38" actId="1076"/>
          <ac:spMkLst>
            <pc:docMk/>
            <pc:sldMk cId="2353431124" sldId="414"/>
            <ac:spMk id="26" creationId="{153E37BB-A4C8-4981-99DD-E068F01DC21A}"/>
          </ac:spMkLst>
        </pc:spChg>
        <pc:spChg chg="add mod">
          <ac:chgData name="Yin, Xiangyu" userId="2bb6640f-cdcc-43e3-ad26-0c76e0fdfd37" providerId="ADAL" clId="{004FA34F-E127-45AE-80ED-136FDCA7718B}" dt="2022-03-18T05:57:30.813" v="39" actId="1076"/>
          <ac:spMkLst>
            <pc:docMk/>
            <pc:sldMk cId="2353431124" sldId="414"/>
            <ac:spMk id="28" creationId="{EBB349FD-C433-4390-BE81-6A21C475474E}"/>
          </ac:spMkLst>
        </pc:spChg>
        <pc:spChg chg="add mod">
          <ac:chgData name="Yin, Xiangyu" userId="2bb6640f-cdcc-43e3-ad26-0c76e0fdfd37" providerId="ADAL" clId="{004FA34F-E127-45AE-80ED-136FDCA7718B}" dt="2022-03-18T05:58:23.239" v="64"/>
          <ac:spMkLst>
            <pc:docMk/>
            <pc:sldMk cId="2353431124" sldId="414"/>
            <ac:spMk id="29" creationId="{F0456916-0152-4AAF-BB43-1BBD024C3C3A}"/>
          </ac:spMkLst>
        </pc:spChg>
        <pc:picChg chg="add mod">
          <ac:chgData name="Yin, Xiangyu" userId="2bb6640f-cdcc-43e3-ad26-0c76e0fdfd37" providerId="ADAL" clId="{004FA34F-E127-45AE-80ED-136FDCA7718B}" dt="2022-03-18T05:57:19.354" v="34" actId="1076"/>
          <ac:picMkLst>
            <pc:docMk/>
            <pc:sldMk cId="2353431124" sldId="414"/>
            <ac:picMk id="15" creationId="{ADC6162C-5D48-43A1-A064-A103EE34F93C}"/>
          </ac:picMkLst>
        </pc:picChg>
        <pc:picChg chg="add mod">
          <ac:chgData name="Yin, Xiangyu" userId="2bb6640f-cdcc-43e3-ad26-0c76e0fdfd37" providerId="ADAL" clId="{004FA34F-E127-45AE-80ED-136FDCA7718B}" dt="2022-03-18T05:57:19.354" v="34" actId="1076"/>
          <ac:picMkLst>
            <pc:docMk/>
            <pc:sldMk cId="2353431124" sldId="414"/>
            <ac:picMk id="19" creationId="{2F342531-A010-4423-A3E4-279CE2A6C5A1}"/>
          </ac:picMkLst>
        </pc:picChg>
        <pc:picChg chg="add mod">
          <ac:chgData name="Yin, Xiangyu" userId="2bb6640f-cdcc-43e3-ad26-0c76e0fdfd37" providerId="ADAL" clId="{004FA34F-E127-45AE-80ED-136FDCA7718B}" dt="2022-03-18T05:57:19.354" v="34" actId="1076"/>
          <ac:picMkLst>
            <pc:docMk/>
            <pc:sldMk cId="2353431124" sldId="414"/>
            <ac:picMk id="21" creationId="{BEBE05AC-DEDC-4782-8C5A-49A49F9921D4}"/>
          </ac:picMkLst>
        </pc:picChg>
        <pc:picChg chg="add mod">
          <ac:chgData name="Yin, Xiangyu" userId="2bb6640f-cdcc-43e3-ad26-0c76e0fdfd37" providerId="ADAL" clId="{004FA34F-E127-45AE-80ED-136FDCA7718B}" dt="2022-03-18T05:57:19.354" v="34" actId="1076"/>
          <ac:picMkLst>
            <pc:docMk/>
            <pc:sldMk cId="2353431124" sldId="414"/>
            <ac:picMk id="25" creationId="{F8F09809-204F-4DA6-875D-0FC54A56AD5E}"/>
          </ac:picMkLst>
        </pc:picChg>
        <pc:picChg chg="add mod">
          <ac:chgData name="Yin, Xiangyu" userId="2bb6640f-cdcc-43e3-ad26-0c76e0fdfd37" providerId="ADAL" clId="{004FA34F-E127-45AE-80ED-136FDCA7718B}" dt="2022-03-18T05:57:34.233" v="40" actId="1076"/>
          <ac:picMkLst>
            <pc:docMk/>
            <pc:sldMk cId="2353431124" sldId="414"/>
            <ac:picMk id="27" creationId="{D783E933-7C92-4018-9802-9B3DBF500C87}"/>
          </ac:picMkLst>
        </pc:picChg>
        <pc:cxnChg chg="del">
          <ac:chgData name="Yin, Xiangyu" userId="2bb6640f-cdcc-43e3-ad26-0c76e0fdfd37" providerId="ADAL" clId="{004FA34F-E127-45AE-80ED-136FDCA7718B}" dt="2022-03-18T05:56:37.751" v="24" actId="478"/>
          <ac:cxnSpMkLst>
            <pc:docMk/>
            <pc:sldMk cId="2353431124" sldId="414"/>
            <ac:cxnSpMk id="8" creationId="{3DD566F9-2B59-4279-A608-F2125FF92199}"/>
          </ac:cxnSpMkLst>
        </pc:cxnChg>
        <pc:cxnChg chg="del">
          <ac:chgData name="Yin, Xiangyu" userId="2bb6640f-cdcc-43e3-ad26-0c76e0fdfd37" providerId="ADAL" clId="{004FA34F-E127-45AE-80ED-136FDCA7718B}" dt="2022-03-18T05:56:37.751" v="24" actId="478"/>
          <ac:cxnSpMkLst>
            <pc:docMk/>
            <pc:sldMk cId="2353431124" sldId="414"/>
            <ac:cxnSpMk id="9" creationId="{3B7223ED-AE43-4545-9903-4D98665FB718}"/>
          </ac:cxnSpMkLst>
        </pc:cxnChg>
      </pc:sldChg>
      <pc:sldChg chg="del">
        <pc:chgData name="Yin, Xiangyu" userId="2bb6640f-cdcc-43e3-ad26-0c76e0fdfd37" providerId="ADAL" clId="{004FA34F-E127-45AE-80ED-136FDCA7718B}" dt="2022-03-18T05:57:46.013" v="42" actId="47"/>
        <pc:sldMkLst>
          <pc:docMk/>
          <pc:sldMk cId="261860327" sldId="415"/>
        </pc:sldMkLst>
      </pc:sldChg>
      <pc:sldChg chg="del">
        <pc:chgData name="Yin, Xiangyu" userId="2bb6640f-cdcc-43e3-ad26-0c76e0fdfd37" providerId="ADAL" clId="{004FA34F-E127-45AE-80ED-136FDCA7718B}" dt="2022-03-18T05:57:46.013" v="42" actId="47"/>
        <pc:sldMkLst>
          <pc:docMk/>
          <pc:sldMk cId="828970362" sldId="424"/>
        </pc:sldMkLst>
      </pc:sldChg>
      <pc:sldChg chg="del">
        <pc:chgData name="Yin, Xiangyu" userId="2bb6640f-cdcc-43e3-ad26-0c76e0fdfd37" providerId="ADAL" clId="{004FA34F-E127-45AE-80ED-136FDCA7718B}" dt="2022-03-18T05:57:46.013" v="42" actId="47"/>
        <pc:sldMkLst>
          <pc:docMk/>
          <pc:sldMk cId="2334776030" sldId="425"/>
        </pc:sldMkLst>
      </pc:sldChg>
      <pc:sldChg chg="del">
        <pc:chgData name="Yin, Xiangyu" userId="2bb6640f-cdcc-43e3-ad26-0c76e0fdfd37" providerId="ADAL" clId="{004FA34F-E127-45AE-80ED-136FDCA7718B}" dt="2022-03-18T05:57:46.013" v="42" actId="47"/>
        <pc:sldMkLst>
          <pc:docMk/>
          <pc:sldMk cId="1571130544" sldId="426"/>
        </pc:sldMkLst>
      </pc:sldChg>
      <pc:sldChg chg="del">
        <pc:chgData name="Yin, Xiangyu" userId="2bb6640f-cdcc-43e3-ad26-0c76e0fdfd37" providerId="ADAL" clId="{004FA34F-E127-45AE-80ED-136FDCA7718B}" dt="2022-03-18T05:57:46.013" v="42" actId="47"/>
        <pc:sldMkLst>
          <pc:docMk/>
          <pc:sldMk cId="388342039" sldId="427"/>
        </pc:sldMkLst>
      </pc:sldChg>
      <pc:sldChg chg="del">
        <pc:chgData name="Yin, Xiangyu" userId="2bb6640f-cdcc-43e3-ad26-0c76e0fdfd37" providerId="ADAL" clId="{004FA34F-E127-45AE-80ED-136FDCA7718B}" dt="2022-03-18T05:57:46.013" v="42" actId="47"/>
        <pc:sldMkLst>
          <pc:docMk/>
          <pc:sldMk cId="1105589620" sldId="429"/>
        </pc:sldMkLst>
      </pc:sldChg>
      <pc:sldChg chg="del">
        <pc:chgData name="Yin, Xiangyu" userId="2bb6640f-cdcc-43e3-ad26-0c76e0fdfd37" providerId="ADAL" clId="{004FA34F-E127-45AE-80ED-136FDCA7718B}" dt="2022-03-18T05:57:46.013" v="42" actId="47"/>
        <pc:sldMkLst>
          <pc:docMk/>
          <pc:sldMk cId="2330553521" sldId="437"/>
        </pc:sldMkLst>
      </pc:sldChg>
      <pc:sldChg chg="del">
        <pc:chgData name="Yin, Xiangyu" userId="2bb6640f-cdcc-43e3-ad26-0c76e0fdfd37" providerId="ADAL" clId="{004FA34F-E127-45AE-80ED-136FDCA7718B}" dt="2022-03-18T05:57:46.013" v="42" actId="47"/>
        <pc:sldMkLst>
          <pc:docMk/>
          <pc:sldMk cId="1800877027" sldId="440"/>
        </pc:sldMkLst>
      </pc:sldChg>
      <pc:sldChg chg="del">
        <pc:chgData name="Yin, Xiangyu" userId="2bb6640f-cdcc-43e3-ad26-0c76e0fdfd37" providerId="ADAL" clId="{004FA34F-E127-45AE-80ED-136FDCA7718B}" dt="2022-03-18T05:57:46.013" v="42" actId="47"/>
        <pc:sldMkLst>
          <pc:docMk/>
          <pc:sldMk cId="3213856199" sldId="442"/>
        </pc:sldMkLst>
      </pc:sldChg>
      <pc:sldChg chg="del">
        <pc:chgData name="Yin, Xiangyu" userId="2bb6640f-cdcc-43e3-ad26-0c76e0fdfd37" providerId="ADAL" clId="{004FA34F-E127-45AE-80ED-136FDCA7718B}" dt="2022-03-18T05:57:46.013" v="42" actId="47"/>
        <pc:sldMkLst>
          <pc:docMk/>
          <pc:sldMk cId="849770773" sldId="444"/>
        </pc:sldMkLst>
      </pc:sldChg>
      <pc:sldChg chg="del">
        <pc:chgData name="Yin, Xiangyu" userId="2bb6640f-cdcc-43e3-ad26-0c76e0fdfd37" providerId="ADAL" clId="{004FA34F-E127-45AE-80ED-136FDCA7718B}" dt="2022-03-18T05:57:46.013" v="42" actId="47"/>
        <pc:sldMkLst>
          <pc:docMk/>
          <pc:sldMk cId="2266601080" sldId="445"/>
        </pc:sldMkLst>
      </pc:sldChg>
      <pc:sldChg chg="del">
        <pc:chgData name="Yin, Xiangyu" userId="2bb6640f-cdcc-43e3-ad26-0c76e0fdfd37" providerId="ADAL" clId="{004FA34F-E127-45AE-80ED-136FDCA7718B}" dt="2022-03-18T05:57:46.013" v="42" actId="47"/>
        <pc:sldMkLst>
          <pc:docMk/>
          <pc:sldMk cId="2325210148" sldId="446"/>
        </pc:sldMkLst>
      </pc:sldChg>
      <pc:sldChg chg="del">
        <pc:chgData name="Yin, Xiangyu" userId="2bb6640f-cdcc-43e3-ad26-0c76e0fdfd37" providerId="ADAL" clId="{004FA34F-E127-45AE-80ED-136FDCA7718B}" dt="2022-03-18T05:57:46.013" v="42" actId="47"/>
        <pc:sldMkLst>
          <pc:docMk/>
          <pc:sldMk cId="1706826070" sldId="449"/>
        </pc:sldMkLst>
      </pc:sldChg>
      <pc:sldChg chg="del">
        <pc:chgData name="Yin, Xiangyu" userId="2bb6640f-cdcc-43e3-ad26-0c76e0fdfd37" providerId="ADAL" clId="{004FA34F-E127-45AE-80ED-136FDCA7718B}" dt="2022-03-18T05:57:46.013" v="42" actId="47"/>
        <pc:sldMkLst>
          <pc:docMk/>
          <pc:sldMk cId="117302653" sldId="451"/>
        </pc:sldMkLst>
      </pc:sldChg>
      <pc:sldChg chg="del">
        <pc:chgData name="Yin, Xiangyu" userId="2bb6640f-cdcc-43e3-ad26-0c76e0fdfd37" providerId="ADAL" clId="{004FA34F-E127-45AE-80ED-136FDCA7718B}" dt="2022-03-18T05:57:46.013" v="42" actId="47"/>
        <pc:sldMkLst>
          <pc:docMk/>
          <pc:sldMk cId="3818653735" sldId="452"/>
        </pc:sldMkLst>
      </pc:sldChg>
      <pc:sldChg chg="del">
        <pc:chgData name="Yin, Xiangyu" userId="2bb6640f-cdcc-43e3-ad26-0c76e0fdfd37" providerId="ADAL" clId="{004FA34F-E127-45AE-80ED-136FDCA7718B}" dt="2022-03-18T05:57:46.013" v="42" actId="47"/>
        <pc:sldMkLst>
          <pc:docMk/>
          <pc:sldMk cId="1785848445" sldId="453"/>
        </pc:sldMkLst>
      </pc:sldChg>
      <pc:sldChg chg="del">
        <pc:chgData name="Yin, Xiangyu" userId="2bb6640f-cdcc-43e3-ad26-0c76e0fdfd37" providerId="ADAL" clId="{004FA34F-E127-45AE-80ED-136FDCA7718B}" dt="2022-03-18T05:57:46.013" v="42" actId="47"/>
        <pc:sldMkLst>
          <pc:docMk/>
          <pc:sldMk cId="1318028759" sldId="454"/>
        </pc:sldMkLst>
      </pc:sldChg>
      <pc:sldChg chg="del">
        <pc:chgData name="Yin, Xiangyu" userId="2bb6640f-cdcc-43e3-ad26-0c76e0fdfd37" providerId="ADAL" clId="{004FA34F-E127-45AE-80ED-136FDCA7718B}" dt="2022-03-18T05:57:46.013" v="42" actId="47"/>
        <pc:sldMkLst>
          <pc:docMk/>
          <pc:sldMk cId="4087293310" sldId="456"/>
        </pc:sldMkLst>
      </pc:sldChg>
      <pc:sldChg chg="del">
        <pc:chgData name="Yin, Xiangyu" userId="2bb6640f-cdcc-43e3-ad26-0c76e0fdfd37" providerId="ADAL" clId="{004FA34F-E127-45AE-80ED-136FDCA7718B}" dt="2022-03-18T05:57:46.013" v="42" actId="47"/>
        <pc:sldMkLst>
          <pc:docMk/>
          <pc:sldMk cId="7085828" sldId="457"/>
        </pc:sldMkLst>
      </pc:sldChg>
      <pc:sldChg chg="del">
        <pc:chgData name="Yin, Xiangyu" userId="2bb6640f-cdcc-43e3-ad26-0c76e0fdfd37" providerId="ADAL" clId="{004FA34F-E127-45AE-80ED-136FDCA7718B}" dt="2022-03-18T05:57:46.013" v="42" actId="47"/>
        <pc:sldMkLst>
          <pc:docMk/>
          <pc:sldMk cId="366979626" sldId="458"/>
        </pc:sldMkLst>
      </pc:sldChg>
      <pc:sldChg chg="del">
        <pc:chgData name="Yin, Xiangyu" userId="2bb6640f-cdcc-43e3-ad26-0c76e0fdfd37" providerId="ADAL" clId="{004FA34F-E127-45AE-80ED-136FDCA7718B}" dt="2022-03-18T05:57:46.013" v="42" actId="47"/>
        <pc:sldMkLst>
          <pc:docMk/>
          <pc:sldMk cId="3627560871" sldId="459"/>
        </pc:sldMkLst>
      </pc:sldChg>
      <pc:sldChg chg="del">
        <pc:chgData name="Yin, Xiangyu" userId="2bb6640f-cdcc-43e3-ad26-0c76e0fdfd37" providerId="ADAL" clId="{004FA34F-E127-45AE-80ED-136FDCA7718B}" dt="2022-03-18T05:57:46.013" v="42" actId="47"/>
        <pc:sldMkLst>
          <pc:docMk/>
          <pc:sldMk cId="3942427449" sldId="460"/>
        </pc:sldMkLst>
      </pc:sldChg>
      <pc:sldChg chg="del">
        <pc:chgData name="Yin, Xiangyu" userId="2bb6640f-cdcc-43e3-ad26-0c76e0fdfd37" providerId="ADAL" clId="{004FA34F-E127-45AE-80ED-136FDCA7718B}" dt="2022-03-18T05:57:46.013" v="42" actId="47"/>
        <pc:sldMkLst>
          <pc:docMk/>
          <pc:sldMk cId="2069005730" sldId="461"/>
        </pc:sldMkLst>
      </pc:sldChg>
      <pc:sldChg chg="del">
        <pc:chgData name="Yin, Xiangyu" userId="2bb6640f-cdcc-43e3-ad26-0c76e0fdfd37" providerId="ADAL" clId="{004FA34F-E127-45AE-80ED-136FDCA7718B}" dt="2022-03-18T05:57:46.013" v="42" actId="47"/>
        <pc:sldMkLst>
          <pc:docMk/>
          <pc:sldMk cId="2447059398" sldId="462"/>
        </pc:sldMkLst>
      </pc:sldChg>
      <pc:sldChg chg="addSp delSp modSp add mod">
        <pc:chgData name="Yin, Xiangyu" userId="2bb6640f-cdcc-43e3-ad26-0c76e0fdfd37" providerId="ADAL" clId="{004FA34F-E127-45AE-80ED-136FDCA7718B}" dt="2022-03-18T05:59:41.108" v="94" actId="404"/>
        <pc:sldMkLst>
          <pc:docMk/>
          <pc:sldMk cId="100299852" sldId="463"/>
        </pc:sldMkLst>
        <pc:spChg chg="mod">
          <ac:chgData name="Yin, Xiangyu" userId="2bb6640f-cdcc-43e3-ad26-0c76e0fdfd37" providerId="ADAL" clId="{004FA34F-E127-45AE-80ED-136FDCA7718B}" dt="2022-03-18T05:59:41.108" v="94" actId="404"/>
          <ac:spMkLst>
            <pc:docMk/>
            <pc:sldMk cId="100299852" sldId="463"/>
            <ac:spMk id="2" creationId="{0C909FCA-0B6A-4F14-889A-E52A3997147B}"/>
          </ac:spMkLst>
        </pc:spChg>
        <pc:spChg chg="add del mod">
          <ac:chgData name="Yin, Xiangyu" userId="2bb6640f-cdcc-43e3-ad26-0c76e0fdfd37" providerId="ADAL" clId="{004FA34F-E127-45AE-80ED-136FDCA7718B}" dt="2022-03-18T05:58:49.323" v="72" actId="478"/>
          <ac:spMkLst>
            <pc:docMk/>
            <pc:sldMk cId="100299852" sldId="463"/>
            <ac:spMk id="3" creationId="{F93CD81A-92D8-4A4E-B520-D4A36494FA6C}"/>
          </ac:spMkLst>
        </pc:spChg>
        <pc:spChg chg="add mod">
          <ac:chgData name="Yin, Xiangyu" userId="2bb6640f-cdcc-43e3-ad26-0c76e0fdfd37" providerId="ADAL" clId="{004FA34F-E127-45AE-80ED-136FDCA7718B}" dt="2022-03-18T05:58:22.287" v="63"/>
          <ac:spMkLst>
            <pc:docMk/>
            <pc:sldMk cId="100299852" sldId="463"/>
            <ac:spMk id="13" creationId="{C6BAC06F-BBD5-4372-AC34-28544AF0C693}"/>
          </ac:spMkLst>
        </pc:spChg>
        <pc:spChg chg="add mod">
          <ac:chgData name="Yin, Xiangyu" userId="2bb6640f-cdcc-43e3-ad26-0c76e0fdfd37" providerId="ADAL" clId="{004FA34F-E127-45AE-80ED-136FDCA7718B}" dt="2022-03-18T05:59:07.382" v="86" actId="1076"/>
          <ac:spMkLst>
            <pc:docMk/>
            <pc:sldMk cId="100299852" sldId="463"/>
            <ac:spMk id="16" creationId="{BF35AFA8-DDB5-499B-9249-9F21A554C685}"/>
          </ac:spMkLst>
        </pc:spChg>
        <pc:spChg chg="del">
          <ac:chgData name="Yin, Xiangyu" userId="2bb6640f-cdcc-43e3-ad26-0c76e0fdfd37" providerId="ADAL" clId="{004FA34F-E127-45AE-80ED-136FDCA7718B}" dt="2022-03-18T05:58:45.576" v="70" actId="478"/>
          <ac:spMkLst>
            <pc:docMk/>
            <pc:sldMk cId="100299852" sldId="463"/>
            <ac:spMk id="18" creationId="{01136226-CB7F-4103-8399-14E3998ED0C1}"/>
          </ac:spMkLst>
        </pc:spChg>
        <pc:spChg chg="del">
          <ac:chgData name="Yin, Xiangyu" userId="2bb6640f-cdcc-43e3-ad26-0c76e0fdfd37" providerId="ADAL" clId="{004FA34F-E127-45AE-80ED-136FDCA7718B}" dt="2022-03-18T05:58:45.576" v="70" actId="478"/>
          <ac:spMkLst>
            <pc:docMk/>
            <pc:sldMk cId="100299852" sldId="463"/>
            <ac:spMk id="20" creationId="{E692D437-8A03-43BA-8047-A8AC6DC391BB}"/>
          </ac:spMkLst>
        </pc:spChg>
        <pc:spChg chg="del">
          <ac:chgData name="Yin, Xiangyu" userId="2bb6640f-cdcc-43e3-ad26-0c76e0fdfd37" providerId="ADAL" clId="{004FA34F-E127-45AE-80ED-136FDCA7718B}" dt="2022-03-18T05:58:45.576" v="70" actId="478"/>
          <ac:spMkLst>
            <pc:docMk/>
            <pc:sldMk cId="100299852" sldId="463"/>
            <ac:spMk id="24" creationId="{F99CA965-1CFA-48BE-8B85-6E37D62544D6}"/>
          </ac:spMkLst>
        </pc:spChg>
        <pc:spChg chg="del">
          <ac:chgData name="Yin, Xiangyu" userId="2bb6640f-cdcc-43e3-ad26-0c76e0fdfd37" providerId="ADAL" clId="{004FA34F-E127-45AE-80ED-136FDCA7718B}" dt="2022-03-18T05:58:45.576" v="70" actId="478"/>
          <ac:spMkLst>
            <pc:docMk/>
            <pc:sldMk cId="100299852" sldId="463"/>
            <ac:spMk id="26" creationId="{153E37BB-A4C8-4981-99DD-E068F01DC21A}"/>
          </ac:spMkLst>
        </pc:spChg>
        <pc:spChg chg="del">
          <ac:chgData name="Yin, Xiangyu" userId="2bb6640f-cdcc-43e3-ad26-0c76e0fdfd37" providerId="ADAL" clId="{004FA34F-E127-45AE-80ED-136FDCA7718B}" dt="2022-03-18T05:58:45.576" v="70" actId="478"/>
          <ac:spMkLst>
            <pc:docMk/>
            <pc:sldMk cId="100299852" sldId="463"/>
            <ac:spMk id="28" creationId="{EBB349FD-C433-4390-BE81-6A21C475474E}"/>
          </ac:spMkLst>
        </pc:spChg>
        <pc:picChg chg="del">
          <ac:chgData name="Yin, Xiangyu" userId="2bb6640f-cdcc-43e3-ad26-0c76e0fdfd37" providerId="ADAL" clId="{004FA34F-E127-45AE-80ED-136FDCA7718B}" dt="2022-03-18T05:58:45.576" v="70" actId="478"/>
          <ac:picMkLst>
            <pc:docMk/>
            <pc:sldMk cId="100299852" sldId="463"/>
            <ac:picMk id="15" creationId="{ADC6162C-5D48-43A1-A064-A103EE34F93C}"/>
          </ac:picMkLst>
        </pc:picChg>
        <pc:picChg chg="add mod">
          <ac:chgData name="Yin, Xiangyu" userId="2bb6640f-cdcc-43e3-ad26-0c76e0fdfd37" providerId="ADAL" clId="{004FA34F-E127-45AE-80ED-136FDCA7718B}" dt="2022-03-18T05:58:53.101" v="73" actId="1076"/>
          <ac:picMkLst>
            <pc:docMk/>
            <pc:sldMk cId="100299852" sldId="463"/>
            <ac:picMk id="17" creationId="{1298CBBB-2005-43AB-AA87-F23D3225165F}"/>
          </ac:picMkLst>
        </pc:picChg>
        <pc:picChg chg="del">
          <ac:chgData name="Yin, Xiangyu" userId="2bb6640f-cdcc-43e3-ad26-0c76e0fdfd37" providerId="ADAL" clId="{004FA34F-E127-45AE-80ED-136FDCA7718B}" dt="2022-03-18T05:58:45.576" v="70" actId="478"/>
          <ac:picMkLst>
            <pc:docMk/>
            <pc:sldMk cId="100299852" sldId="463"/>
            <ac:picMk id="19" creationId="{2F342531-A010-4423-A3E4-279CE2A6C5A1}"/>
          </ac:picMkLst>
        </pc:picChg>
        <pc:picChg chg="del">
          <ac:chgData name="Yin, Xiangyu" userId="2bb6640f-cdcc-43e3-ad26-0c76e0fdfd37" providerId="ADAL" clId="{004FA34F-E127-45AE-80ED-136FDCA7718B}" dt="2022-03-18T05:58:45.576" v="70" actId="478"/>
          <ac:picMkLst>
            <pc:docMk/>
            <pc:sldMk cId="100299852" sldId="463"/>
            <ac:picMk id="21" creationId="{BEBE05AC-DEDC-4782-8C5A-49A49F9921D4}"/>
          </ac:picMkLst>
        </pc:picChg>
        <pc:picChg chg="add mod">
          <ac:chgData name="Yin, Xiangyu" userId="2bb6640f-cdcc-43e3-ad26-0c76e0fdfd37" providerId="ADAL" clId="{004FA34F-E127-45AE-80ED-136FDCA7718B}" dt="2022-03-18T05:58:53.101" v="73" actId="1076"/>
          <ac:picMkLst>
            <pc:docMk/>
            <pc:sldMk cId="100299852" sldId="463"/>
            <ac:picMk id="22" creationId="{ECE97182-4FF4-48E9-BD87-4752A33F97EF}"/>
          </ac:picMkLst>
        </pc:picChg>
        <pc:picChg chg="del">
          <ac:chgData name="Yin, Xiangyu" userId="2bb6640f-cdcc-43e3-ad26-0c76e0fdfd37" providerId="ADAL" clId="{004FA34F-E127-45AE-80ED-136FDCA7718B}" dt="2022-03-18T05:58:45.576" v="70" actId="478"/>
          <ac:picMkLst>
            <pc:docMk/>
            <pc:sldMk cId="100299852" sldId="463"/>
            <ac:picMk id="25" creationId="{F8F09809-204F-4DA6-875D-0FC54A56AD5E}"/>
          </ac:picMkLst>
        </pc:picChg>
        <pc:picChg chg="del">
          <ac:chgData name="Yin, Xiangyu" userId="2bb6640f-cdcc-43e3-ad26-0c76e0fdfd37" providerId="ADAL" clId="{004FA34F-E127-45AE-80ED-136FDCA7718B}" dt="2022-03-18T05:58:45.576" v="70" actId="478"/>
          <ac:picMkLst>
            <pc:docMk/>
            <pc:sldMk cId="100299852" sldId="463"/>
            <ac:picMk id="27" creationId="{D783E933-7C92-4018-9802-9B3DBF500C87}"/>
          </ac:picMkLst>
        </pc:picChg>
      </pc:sldChg>
      <pc:sldChg chg="addSp delSp modSp new mod">
        <pc:chgData name="Yin, Xiangyu" userId="2bb6640f-cdcc-43e3-ad26-0c76e0fdfd37" providerId="ADAL" clId="{004FA34F-E127-45AE-80ED-136FDCA7718B}" dt="2022-03-19T23:07:01.339" v="7745" actId="113"/>
        <pc:sldMkLst>
          <pc:docMk/>
          <pc:sldMk cId="947537771" sldId="464"/>
        </pc:sldMkLst>
        <pc:spChg chg="mod">
          <ac:chgData name="Yin, Xiangyu" userId="2bb6640f-cdcc-43e3-ad26-0c76e0fdfd37" providerId="ADAL" clId="{004FA34F-E127-45AE-80ED-136FDCA7718B}" dt="2022-03-18T05:59:45.437" v="96" actId="403"/>
          <ac:spMkLst>
            <pc:docMk/>
            <pc:sldMk cId="947537771" sldId="464"/>
            <ac:spMk id="2" creationId="{61BF74FD-A493-48E2-AB37-93E3DE70EEAA}"/>
          </ac:spMkLst>
        </pc:spChg>
        <pc:spChg chg="add del mod">
          <ac:chgData name="Yin, Xiangyu" userId="2bb6640f-cdcc-43e3-ad26-0c76e0fdfd37" providerId="ADAL" clId="{004FA34F-E127-45AE-80ED-136FDCA7718B}" dt="2022-03-19T20:10:58.181" v="4142" actId="478"/>
          <ac:spMkLst>
            <pc:docMk/>
            <pc:sldMk cId="947537771" sldId="464"/>
            <ac:spMk id="3" creationId="{2C2E7591-31C8-4FDC-8FDB-88FAFD6110C7}"/>
          </ac:spMkLst>
        </pc:spChg>
        <pc:spChg chg="del">
          <ac:chgData name="Yin, Xiangyu" userId="2bb6640f-cdcc-43e3-ad26-0c76e0fdfd37" providerId="ADAL" clId="{004FA34F-E127-45AE-80ED-136FDCA7718B}" dt="2022-03-18T06:00:12.882" v="101" actId="478"/>
          <ac:spMkLst>
            <pc:docMk/>
            <pc:sldMk cId="947537771" sldId="464"/>
            <ac:spMk id="3" creationId="{C34536D2-5D16-4226-8C10-DA16A9A63847}"/>
          </ac:spMkLst>
        </pc:spChg>
        <pc:spChg chg="mod">
          <ac:chgData name="Yin, Xiangyu" userId="2bb6640f-cdcc-43e3-ad26-0c76e0fdfd37" providerId="ADAL" clId="{004FA34F-E127-45AE-80ED-136FDCA7718B}" dt="2022-03-19T20:16:56.231" v="4226" actId="1076"/>
          <ac:spMkLst>
            <pc:docMk/>
            <pc:sldMk cId="947537771" sldId="464"/>
            <ac:spMk id="4" creationId="{40126A55-F821-47AC-BC65-4E1166659BC6}"/>
          </ac:spMkLst>
        </pc:spChg>
        <pc:spChg chg="add del mod">
          <ac:chgData name="Yin, Xiangyu" userId="2bb6640f-cdcc-43e3-ad26-0c76e0fdfd37" providerId="ADAL" clId="{004FA34F-E127-45AE-80ED-136FDCA7718B}" dt="2022-03-19T20:11:36.917" v="4145" actId="478"/>
          <ac:spMkLst>
            <pc:docMk/>
            <pc:sldMk cId="947537771" sldId="464"/>
            <ac:spMk id="5" creationId="{FBA282E8-D63C-48CF-B7D1-336851D8B876}"/>
          </ac:spMkLst>
        </pc:spChg>
        <pc:spChg chg="add del mod">
          <ac:chgData name="Yin, Xiangyu" userId="2bb6640f-cdcc-43e3-ad26-0c76e0fdfd37" providerId="ADAL" clId="{004FA34F-E127-45AE-80ED-136FDCA7718B}" dt="2022-03-18T07:44:34.658" v="1030" actId="478"/>
          <ac:spMkLst>
            <pc:docMk/>
            <pc:sldMk cId="947537771" sldId="464"/>
            <ac:spMk id="6" creationId="{0F84439F-F9F7-4C42-887D-597353140762}"/>
          </ac:spMkLst>
        </pc:spChg>
        <pc:spChg chg="add del mod">
          <ac:chgData name="Yin, Xiangyu" userId="2bb6640f-cdcc-43e3-ad26-0c76e0fdfd37" providerId="ADAL" clId="{004FA34F-E127-45AE-80ED-136FDCA7718B}" dt="2022-03-19T20:28:21.295" v="4385" actId="478"/>
          <ac:spMkLst>
            <pc:docMk/>
            <pc:sldMk cId="947537771" sldId="464"/>
            <ac:spMk id="6" creationId="{A204D1BF-7526-4C4B-93BA-DE3CDBA98154}"/>
          </ac:spMkLst>
        </pc:spChg>
        <pc:spChg chg="add mod">
          <ac:chgData name="Yin, Xiangyu" userId="2bb6640f-cdcc-43e3-ad26-0c76e0fdfd37" providerId="ADAL" clId="{004FA34F-E127-45AE-80ED-136FDCA7718B}" dt="2022-03-19T20:06:02.534" v="3960" actId="1076"/>
          <ac:spMkLst>
            <pc:docMk/>
            <pc:sldMk cId="947537771" sldId="464"/>
            <ac:spMk id="22" creationId="{08A632DD-3C4C-49F4-966B-2EFD6CA42C70}"/>
          </ac:spMkLst>
        </pc:spChg>
        <pc:spChg chg="add del mod">
          <ac:chgData name="Yin, Xiangyu" userId="2bb6640f-cdcc-43e3-ad26-0c76e0fdfd37" providerId="ADAL" clId="{004FA34F-E127-45AE-80ED-136FDCA7718B}" dt="2022-03-19T20:08:10.580" v="4080" actId="478"/>
          <ac:spMkLst>
            <pc:docMk/>
            <pc:sldMk cId="947537771" sldId="464"/>
            <ac:spMk id="24" creationId="{888E2344-C9AE-4962-8637-AF90660C3ED9}"/>
          </ac:spMkLst>
        </pc:spChg>
        <pc:spChg chg="add del mod">
          <ac:chgData name="Yin, Xiangyu" userId="2bb6640f-cdcc-43e3-ad26-0c76e0fdfd37" providerId="ADAL" clId="{004FA34F-E127-45AE-80ED-136FDCA7718B}" dt="2022-03-19T20:10:58.181" v="4142" actId="478"/>
          <ac:spMkLst>
            <pc:docMk/>
            <pc:sldMk cId="947537771" sldId="464"/>
            <ac:spMk id="26" creationId="{161E337B-6FB5-4E12-975A-8614776BB7EE}"/>
          </ac:spMkLst>
        </pc:spChg>
        <pc:spChg chg="add mod">
          <ac:chgData name="Yin, Xiangyu" userId="2bb6640f-cdcc-43e3-ad26-0c76e0fdfd37" providerId="ADAL" clId="{004FA34F-E127-45AE-80ED-136FDCA7718B}" dt="2022-03-19T20:13:33.751" v="4192" actId="1076"/>
          <ac:spMkLst>
            <pc:docMk/>
            <pc:sldMk cId="947537771" sldId="464"/>
            <ac:spMk id="28" creationId="{28C0E042-3A02-4478-9F94-FC27EC555FD6}"/>
          </ac:spMkLst>
        </pc:spChg>
        <pc:spChg chg="add mod">
          <ac:chgData name="Yin, Xiangyu" userId="2bb6640f-cdcc-43e3-ad26-0c76e0fdfd37" providerId="ADAL" clId="{004FA34F-E127-45AE-80ED-136FDCA7718B}" dt="2022-03-19T20:19:11.077" v="4303" actId="1076"/>
          <ac:spMkLst>
            <pc:docMk/>
            <pc:sldMk cId="947537771" sldId="464"/>
            <ac:spMk id="29" creationId="{FD6F2E28-1F71-447A-A6CD-A1F4CB6388BD}"/>
          </ac:spMkLst>
        </pc:spChg>
        <pc:spChg chg="add mod">
          <ac:chgData name="Yin, Xiangyu" userId="2bb6640f-cdcc-43e3-ad26-0c76e0fdfd37" providerId="ADAL" clId="{004FA34F-E127-45AE-80ED-136FDCA7718B}" dt="2022-03-19T23:07:01.339" v="7745" actId="113"/>
          <ac:spMkLst>
            <pc:docMk/>
            <pc:sldMk cId="947537771" sldId="464"/>
            <ac:spMk id="33" creationId="{942A1724-32D6-4BFB-9683-80A662DD9497}"/>
          </ac:spMkLst>
        </pc:spChg>
        <pc:spChg chg="add mod">
          <ac:chgData name="Yin, Xiangyu" userId="2bb6640f-cdcc-43e3-ad26-0c76e0fdfd37" providerId="ADAL" clId="{004FA34F-E127-45AE-80ED-136FDCA7718B}" dt="2022-03-19T20:27:42.616" v="4376"/>
          <ac:spMkLst>
            <pc:docMk/>
            <pc:sldMk cId="947537771" sldId="464"/>
            <ac:spMk id="34" creationId="{90E6626A-2994-4515-8419-0C4B937FFE15}"/>
          </ac:spMkLst>
        </pc:spChg>
        <pc:spChg chg="add del mod">
          <ac:chgData name="Yin, Xiangyu" userId="2bb6640f-cdcc-43e3-ad26-0c76e0fdfd37" providerId="ADAL" clId="{004FA34F-E127-45AE-80ED-136FDCA7718B}" dt="2022-03-19T19:42:12.645" v="3843" actId="478"/>
          <ac:spMkLst>
            <pc:docMk/>
            <pc:sldMk cId="947537771" sldId="464"/>
            <ac:spMk id="35" creationId="{76BD630D-6EBE-4234-99CE-14DE63725658}"/>
          </ac:spMkLst>
        </pc:spChg>
        <pc:spChg chg="mod">
          <ac:chgData name="Yin, Xiangyu" userId="2bb6640f-cdcc-43e3-ad26-0c76e0fdfd37" providerId="ADAL" clId="{004FA34F-E127-45AE-80ED-136FDCA7718B}" dt="2022-03-18T07:54:46.487" v="1158" actId="1076"/>
          <ac:spMkLst>
            <pc:docMk/>
            <pc:sldMk cId="947537771" sldId="464"/>
            <ac:spMk id="42" creationId="{19A4097E-506D-484E-9CDD-5604F139DEDF}"/>
          </ac:spMkLst>
        </pc:spChg>
        <pc:spChg chg="add del mod">
          <ac:chgData name="Yin, Xiangyu" userId="2bb6640f-cdcc-43e3-ad26-0c76e0fdfd37" providerId="ADAL" clId="{004FA34F-E127-45AE-80ED-136FDCA7718B}" dt="2022-03-19T19:42:10.870" v="3842" actId="478"/>
          <ac:spMkLst>
            <pc:docMk/>
            <pc:sldMk cId="947537771" sldId="464"/>
            <ac:spMk id="43" creationId="{B2D4812B-549B-4AB1-86DB-5294C0916455}"/>
          </ac:spMkLst>
        </pc:spChg>
        <pc:spChg chg="add del mod">
          <ac:chgData name="Yin, Xiangyu" userId="2bb6640f-cdcc-43e3-ad26-0c76e0fdfd37" providerId="ADAL" clId="{004FA34F-E127-45AE-80ED-136FDCA7718B}" dt="2022-03-19T20:08:08.105" v="4079" actId="478"/>
          <ac:spMkLst>
            <pc:docMk/>
            <pc:sldMk cId="947537771" sldId="464"/>
            <ac:spMk id="44" creationId="{414BCCA8-795C-4DD5-A088-660B1DD82723}"/>
          </ac:spMkLst>
        </pc:spChg>
        <pc:grpChg chg="add del mod">
          <ac:chgData name="Yin, Xiangyu" userId="2bb6640f-cdcc-43e3-ad26-0c76e0fdfd37" providerId="ADAL" clId="{004FA34F-E127-45AE-80ED-136FDCA7718B}" dt="2022-03-19T19:42:10.870" v="3842" actId="478"/>
          <ac:grpSpMkLst>
            <pc:docMk/>
            <pc:sldMk cId="947537771" sldId="464"/>
            <ac:grpSpMk id="40" creationId="{2B91D373-F12D-44F4-A184-41454F105F78}"/>
          </ac:grpSpMkLst>
        </pc:grpChg>
        <pc:picChg chg="add del mod">
          <ac:chgData name="Yin, Xiangyu" userId="2bb6640f-cdcc-43e3-ad26-0c76e0fdfd37" providerId="ADAL" clId="{004FA34F-E127-45AE-80ED-136FDCA7718B}" dt="2022-03-18T07:43:40.715" v="1002" actId="478"/>
          <ac:picMkLst>
            <pc:docMk/>
            <pc:sldMk cId="947537771" sldId="464"/>
            <ac:picMk id="5" creationId="{DB77BA9A-6A24-421A-BBFF-2E131D004967}"/>
          </ac:picMkLst>
        </pc:picChg>
        <pc:picChg chg="add mod">
          <ac:chgData name="Yin, Xiangyu" userId="2bb6640f-cdcc-43e3-ad26-0c76e0fdfd37" providerId="ADAL" clId="{004FA34F-E127-45AE-80ED-136FDCA7718B}" dt="2022-03-19T20:06:02.534" v="3960" actId="1076"/>
          <ac:picMkLst>
            <pc:docMk/>
            <pc:sldMk cId="947537771" sldId="464"/>
            <ac:picMk id="8" creationId="{65A0AEF2-B526-49B4-B4DA-E1CEEE2A62A9}"/>
          </ac:picMkLst>
        </pc:picChg>
        <pc:picChg chg="add mod">
          <ac:chgData name="Yin, Xiangyu" userId="2bb6640f-cdcc-43e3-ad26-0c76e0fdfd37" providerId="ADAL" clId="{004FA34F-E127-45AE-80ED-136FDCA7718B}" dt="2022-03-19T20:06:02.534" v="3960" actId="1076"/>
          <ac:picMkLst>
            <pc:docMk/>
            <pc:sldMk cId="947537771" sldId="464"/>
            <ac:picMk id="9" creationId="{4C52A7B4-F6F1-4752-939F-BC5234A8EEB1}"/>
          </ac:picMkLst>
        </pc:picChg>
        <pc:picChg chg="add mod">
          <ac:chgData name="Yin, Xiangyu" userId="2bb6640f-cdcc-43e3-ad26-0c76e0fdfd37" providerId="ADAL" clId="{004FA34F-E127-45AE-80ED-136FDCA7718B}" dt="2022-03-19T20:06:02.534" v="3960" actId="1076"/>
          <ac:picMkLst>
            <pc:docMk/>
            <pc:sldMk cId="947537771" sldId="464"/>
            <ac:picMk id="19" creationId="{9D5A19DE-7CDB-4B01-9A4B-2F4C1A446638}"/>
          </ac:picMkLst>
        </pc:picChg>
        <pc:picChg chg="add del mod">
          <ac:chgData name="Yin, Xiangyu" userId="2bb6640f-cdcc-43e3-ad26-0c76e0fdfd37" providerId="ADAL" clId="{004FA34F-E127-45AE-80ED-136FDCA7718B}" dt="2022-03-19T19:42:10.870" v="3842" actId="478"/>
          <ac:picMkLst>
            <pc:docMk/>
            <pc:sldMk cId="947537771" sldId="464"/>
            <ac:picMk id="39" creationId="{ADF68BF3-F478-421A-8B5B-2FC77BF8A6DC}"/>
          </ac:picMkLst>
        </pc:picChg>
        <pc:picChg chg="mod">
          <ac:chgData name="Yin, Xiangyu" userId="2bb6640f-cdcc-43e3-ad26-0c76e0fdfd37" providerId="ADAL" clId="{004FA34F-E127-45AE-80ED-136FDCA7718B}" dt="2022-03-18T07:54:46.487" v="1158" actId="1076"/>
          <ac:picMkLst>
            <pc:docMk/>
            <pc:sldMk cId="947537771" sldId="464"/>
            <ac:picMk id="41" creationId="{41830B00-D7A4-42D7-A625-6DF1B71C18DB}"/>
          </ac:picMkLst>
        </pc:picChg>
        <pc:picChg chg="add mod">
          <ac:chgData name="Yin, Xiangyu" userId="2bb6640f-cdcc-43e3-ad26-0c76e0fdfd37" providerId="ADAL" clId="{004FA34F-E127-45AE-80ED-136FDCA7718B}" dt="2022-03-19T20:06:02.534" v="3960" actId="1076"/>
          <ac:picMkLst>
            <pc:docMk/>
            <pc:sldMk cId="947537771" sldId="464"/>
            <ac:picMk id="1026" creationId="{5ECA2E3B-9BF5-4B00-BD58-198935179726}"/>
          </ac:picMkLst>
        </pc:picChg>
        <pc:picChg chg="add del mod">
          <ac:chgData name="Yin, Xiangyu" userId="2bb6640f-cdcc-43e3-ad26-0c76e0fdfd37" providerId="ADAL" clId="{004FA34F-E127-45AE-80ED-136FDCA7718B}" dt="2022-03-19T20:17:15.575" v="4234" actId="1076"/>
          <ac:picMkLst>
            <pc:docMk/>
            <pc:sldMk cId="947537771" sldId="464"/>
            <ac:picMk id="1028" creationId="{37DFE834-D632-438C-84BB-27455BBED0DE}"/>
          </ac:picMkLst>
        </pc:picChg>
        <pc:picChg chg="add del">
          <ac:chgData name="Yin, Xiangyu" userId="2bb6640f-cdcc-43e3-ad26-0c76e0fdfd37" providerId="ADAL" clId="{004FA34F-E127-45AE-80ED-136FDCA7718B}" dt="2022-03-19T20:16:50.178" v="4221"/>
          <ac:picMkLst>
            <pc:docMk/>
            <pc:sldMk cId="947537771" sldId="464"/>
            <ac:picMk id="1030" creationId="{0BFEFB70-08FC-4278-B2EA-E8F7DFB96DC0}"/>
          </ac:picMkLst>
        </pc:picChg>
        <pc:picChg chg="add mod">
          <ac:chgData name="Yin, Xiangyu" userId="2bb6640f-cdcc-43e3-ad26-0c76e0fdfd37" providerId="ADAL" clId="{004FA34F-E127-45AE-80ED-136FDCA7718B}" dt="2022-03-19T20:06:02.534" v="3960" actId="1076"/>
          <ac:picMkLst>
            <pc:docMk/>
            <pc:sldMk cId="947537771" sldId="464"/>
            <ac:picMk id="5122" creationId="{FD27005C-702E-4384-BF3F-2A40D25C8E6C}"/>
          </ac:picMkLst>
        </pc:picChg>
        <pc:picChg chg="add del">
          <ac:chgData name="Yin, Xiangyu" userId="2bb6640f-cdcc-43e3-ad26-0c76e0fdfd37" providerId="ADAL" clId="{004FA34F-E127-45AE-80ED-136FDCA7718B}" dt="2022-03-18T07:46:11.682" v="1032"/>
          <ac:picMkLst>
            <pc:docMk/>
            <pc:sldMk cId="947537771" sldId="464"/>
            <ac:picMk id="5124" creationId="{7B21F201-6157-4802-BCFD-3DED39D6D732}"/>
          </ac:picMkLst>
        </pc:picChg>
        <pc:picChg chg="add del mod">
          <ac:chgData name="Yin, Xiangyu" userId="2bb6640f-cdcc-43e3-ad26-0c76e0fdfd37" providerId="ADAL" clId="{004FA34F-E127-45AE-80ED-136FDCA7718B}" dt="2022-03-18T07:51:28.822" v="1097" actId="478"/>
          <ac:picMkLst>
            <pc:docMk/>
            <pc:sldMk cId="947537771" sldId="464"/>
            <ac:picMk id="5126" creationId="{56CFBE72-0DB6-4CD5-BC78-0A683F632DE5}"/>
          </ac:picMkLst>
        </pc:picChg>
        <pc:picChg chg="add del mod">
          <ac:chgData name="Yin, Xiangyu" userId="2bb6640f-cdcc-43e3-ad26-0c76e0fdfd37" providerId="ADAL" clId="{004FA34F-E127-45AE-80ED-136FDCA7718B}" dt="2022-03-19T19:42:43.775" v="3844" actId="478"/>
          <ac:picMkLst>
            <pc:docMk/>
            <pc:sldMk cId="947537771" sldId="464"/>
            <ac:picMk id="5128" creationId="{24A5170A-05ED-4481-94C5-C524FB758B1E}"/>
          </ac:picMkLst>
        </pc:picChg>
        <pc:cxnChg chg="add mod">
          <ac:chgData name="Yin, Xiangyu" userId="2bb6640f-cdcc-43e3-ad26-0c76e0fdfd37" providerId="ADAL" clId="{004FA34F-E127-45AE-80ED-136FDCA7718B}" dt="2022-03-19T20:06:02.534" v="3960" actId="1076"/>
          <ac:cxnSpMkLst>
            <pc:docMk/>
            <pc:sldMk cId="947537771" sldId="464"/>
            <ac:cxnSpMk id="10" creationId="{1262F45A-5DE4-41B1-A3EA-EBBE958C9BF7}"/>
          </ac:cxnSpMkLst>
        </pc:cxnChg>
        <pc:cxnChg chg="add mod">
          <ac:chgData name="Yin, Xiangyu" userId="2bb6640f-cdcc-43e3-ad26-0c76e0fdfd37" providerId="ADAL" clId="{004FA34F-E127-45AE-80ED-136FDCA7718B}" dt="2022-03-19T20:06:02.534" v="3960" actId="1076"/>
          <ac:cxnSpMkLst>
            <pc:docMk/>
            <pc:sldMk cId="947537771" sldId="464"/>
            <ac:cxnSpMk id="12" creationId="{6D667C75-9124-455D-A0AF-67D008413E2A}"/>
          </ac:cxnSpMkLst>
        </pc:cxnChg>
        <pc:cxnChg chg="add mod">
          <ac:chgData name="Yin, Xiangyu" userId="2bb6640f-cdcc-43e3-ad26-0c76e0fdfd37" providerId="ADAL" clId="{004FA34F-E127-45AE-80ED-136FDCA7718B}" dt="2022-03-19T20:06:02.534" v="3960" actId="1076"/>
          <ac:cxnSpMkLst>
            <pc:docMk/>
            <pc:sldMk cId="947537771" sldId="464"/>
            <ac:cxnSpMk id="15" creationId="{3F9D999B-D49A-4A14-96E2-59AE1D5C7D96}"/>
          </ac:cxnSpMkLst>
        </pc:cxnChg>
        <pc:cxnChg chg="add mod">
          <ac:chgData name="Yin, Xiangyu" userId="2bb6640f-cdcc-43e3-ad26-0c76e0fdfd37" providerId="ADAL" clId="{004FA34F-E127-45AE-80ED-136FDCA7718B}" dt="2022-03-19T20:06:02.534" v="3960" actId="1076"/>
          <ac:cxnSpMkLst>
            <pc:docMk/>
            <pc:sldMk cId="947537771" sldId="464"/>
            <ac:cxnSpMk id="23" creationId="{13DC3AEC-17DB-4491-8E65-CE332C5CCD41}"/>
          </ac:cxnSpMkLst>
        </pc:cxnChg>
        <pc:cxnChg chg="add mod">
          <ac:chgData name="Yin, Xiangyu" userId="2bb6640f-cdcc-43e3-ad26-0c76e0fdfd37" providerId="ADAL" clId="{004FA34F-E127-45AE-80ED-136FDCA7718B}" dt="2022-03-19T20:06:02.534" v="3960" actId="1076"/>
          <ac:cxnSpMkLst>
            <pc:docMk/>
            <pc:sldMk cId="947537771" sldId="464"/>
            <ac:cxnSpMk id="27" creationId="{28D63731-CCFF-4D71-B32C-3B7409A2576A}"/>
          </ac:cxnSpMkLst>
        </pc:cxnChg>
        <pc:cxnChg chg="add mod">
          <ac:chgData name="Yin, Xiangyu" userId="2bb6640f-cdcc-43e3-ad26-0c76e0fdfd37" providerId="ADAL" clId="{004FA34F-E127-45AE-80ED-136FDCA7718B}" dt="2022-03-19T20:06:02.534" v="3960" actId="1076"/>
          <ac:cxnSpMkLst>
            <pc:docMk/>
            <pc:sldMk cId="947537771" sldId="464"/>
            <ac:cxnSpMk id="32" creationId="{7621C250-9328-4FAF-8C79-9BE3E0D75C85}"/>
          </ac:cxnSpMkLst>
        </pc:cxnChg>
      </pc:sldChg>
      <pc:sldChg chg="addSp delSp modSp new mod ord">
        <pc:chgData name="Yin, Xiangyu" userId="2bb6640f-cdcc-43e3-ad26-0c76e0fdfd37" providerId="ADAL" clId="{004FA34F-E127-45AE-80ED-136FDCA7718B}" dt="2022-03-20T19:27:35.104" v="7781"/>
        <pc:sldMkLst>
          <pc:docMk/>
          <pc:sldMk cId="3134317660" sldId="465"/>
        </pc:sldMkLst>
        <pc:spChg chg="mod">
          <ac:chgData name="Yin, Xiangyu" userId="2bb6640f-cdcc-43e3-ad26-0c76e0fdfd37" providerId="ADAL" clId="{004FA34F-E127-45AE-80ED-136FDCA7718B}" dt="2022-03-18T06:09:43.687" v="267" actId="20577"/>
          <ac:spMkLst>
            <pc:docMk/>
            <pc:sldMk cId="3134317660" sldId="465"/>
            <ac:spMk id="2" creationId="{D18F4FD4-AC35-4C86-871C-F0C7FE763D43}"/>
          </ac:spMkLst>
        </pc:spChg>
        <pc:spChg chg="del">
          <ac:chgData name="Yin, Xiangyu" userId="2bb6640f-cdcc-43e3-ad26-0c76e0fdfd37" providerId="ADAL" clId="{004FA34F-E127-45AE-80ED-136FDCA7718B}" dt="2022-03-18T06:08:59.754" v="240" actId="478"/>
          <ac:spMkLst>
            <pc:docMk/>
            <pc:sldMk cId="3134317660" sldId="465"/>
            <ac:spMk id="3" creationId="{863441BF-0A53-4398-BDAA-10F812CE29A5}"/>
          </ac:spMkLst>
        </pc:spChg>
        <pc:spChg chg="add mod">
          <ac:chgData name="Yin, Xiangyu" userId="2bb6640f-cdcc-43e3-ad26-0c76e0fdfd37" providerId="ADAL" clId="{004FA34F-E127-45AE-80ED-136FDCA7718B}" dt="2022-03-18T06:10:39.736" v="295" actId="164"/>
          <ac:spMkLst>
            <pc:docMk/>
            <pc:sldMk cId="3134317660" sldId="465"/>
            <ac:spMk id="6" creationId="{14D1C946-3064-494F-B7FC-52C90FCC5322}"/>
          </ac:spMkLst>
        </pc:spChg>
        <pc:spChg chg="add mod">
          <ac:chgData name="Yin, Xiangyu" userId="2bb6640f-cdcc-43e3-ad26-0c76e0fdfd37" providerId="ADAL" clId="{004FA34F-E127-45AE-80ED-136FDCA7718B}" dt="2022-03-18T08:05:21.624" v="1344" actId="113"/>
          <ac:spMkLst>
            <pc:docMk/>
            <pc:sldMk cId="3134317660" sldId="465"/>
            <ac:spMk id="7" creationId="{C2C9C4C7-3396-4D3D-8ACF-328CA90ECB5A}"/>
          </ac:spMkLst>
        </pc:spChg>
        <pc:spChg chg="add mod">
          <ac:chgData name="Yin, Xiangyu" userId="2bb6640f-cdcc-43e3-ad26-0c76e0fdfd37" providerId="ADAL" clId="{004FA34F-E127-45AE-80ED-136FDCA7718B}" dt="2022-03-18T07:37:54.356" v="888" actId="1076"/>
          <ac:spMkLst>
            <pc:docMk/>
            <pc:sldMk cId="3134317660" sldId="465"/>
            <ac:spMk id="11" creationId="{E7FD98FF-374F-4209-BC2F-727120439062}"/>
          </ac:spMkLst>
        </pc:spChg>
        <pc:spChg chg="add mod">
          <ac:chgData name="Yin, Xiangyu" userId="2bb6640f-cdcc-43e3-ad26-0c76e0fdfd37" providerId="ADAL" clId="{004FA34F-E127-45AE-80ED-136FDCA7718B}" dt="2022-03-18T07:57:10.767" v="1180" actId="1076"/>
          <ac:spMkLst>
            <pc:docMk/>
            <pc:sldMk cId="3134317660" sldId="465"/>
            <ac:spMk id="12" creationId="{254D19FD-F46C-41C1-8D83-89E226DB380D}"/>
          </ac:spMkLst>
        </pc:spChg>
        <pc:spChg chg="add del mod">
          <ac:chgData name="Yin, Xiangyu" userId="2bb6640f-cdcc-43e3-ad26-0c76e0fdfd37" providerId="ADAL" clId="{004FA34F-E127-45AE-80ED-136FDCA7718B}" dt="2022-03-18T07:38:54.842" v="925" actId="478"/>
          <ac:spMkLst>
            <pc:docMk/>
            <pc:sldMk cId="3134317660" sldId="465"/>
            <ac:spMk id="13" creationId="{3949D6F3-F97C-41A1-924C-13C667CE948A}"/>
          </ac:spMkLst>
        </pc:spChg>
        <pc:spChg chg="add mod">
          <ac:chgData name="Yin, Xiangyu" userId="2bb6640f-cdcc-43e3-ad26-0c76e0fdfd37" providerId="ADAL" clId="{004FA34F-E127-45AE-80ED-136FDCA7718B}" dt="2022-03-19T20:21:12.512" v="4327" actId="207"/>
          <ac:spMkLst>
            <pc:docMk/>
            <pc:sldMk cId="3134317660" sldId="465"/>
            <ac:spMk id="14" creationId="{45D6E2DF-523B-4E56-96E9-18025CF1E803}"/>
          </ac:spMkLst>
        </pc:spChg>
        <pc:spChg chg="add mod">
          <ac:chgData name="Yin, Xiangyu" userId="2bb6640f-cdcc-43e3-ad26-0c76e0fdfd37" providerId="ADAL" clId="{004FA34F-E127-45AE-80ED-136FDCA7718B}" dt="2022-03-18T07:41:23.242" v="999" actId="1076"/>
          <ac:spMkLst>
            <pc:docMk/>
            <pc:sldMk cId="3134317660" sldId="465"/>
            <ac:spMk id="16" creationId="{516968F9-5DA4-4551-BEFF-5F0829C216FD}"/>
          </ac:spMkLst>
        </pc:spChg>
        <pc:spChg chg="add mod">
          <ac:chgData name="Yin, Xiangyu" userId="2bb6640f-cdcc-43e3-ad26-0c76e0fdfd37" providerId="ADAL" clId="{004FA34F-E127-45AE-80ED-136FDCA7718B}" dt="2022-03-19T23:06:50.133" v="7743" actId="207"/>
          <ac:spMkLst>
            <pc:docMk/>
            <pc:sldMk cId="3134317660" sldId="465"/>
            <ac:spMk id="17" creationId="{189A1C34-1370-47DC-88DF-D3F18B9C96AC}"/>
          </ac:spMkLst>
        </pc:spChg>
        <pc:grpChg chg="add mod">
          <ac:chgData name="Yin, Xiangyu" userId="2bb6640f-cdcc-43e3-ad26-0c76e0fdfd37" providerId="ADAL" clId="{004FA34F-E127-45AE-80ED-136FDCA7718B}" dt="2022-03-18T07:38:11.349" v="889" actId="1076"/>
          <ac:grpSpMkLst>
            <pc:docMk/>
            <pc:sldMk cId="3134317660" sldId="465"/>
            <ac:grpSpMk id="8" creationId="{842D9E00-181E-4F85-912A-4512388FAE06}"/>
          </ac:grpSpMkLst>
        </pc:grpChg>
        <pc:graphicFrameChg chg="add del mod modGraphic">
          <ac:chgData name="Yin, Xiangyu" userId="2bb6640f-cdcc-43e3-ad26-0c76e0fdfd37" providerId="ADAL" clId="{004FA34F-E127-45AE-80ED-136FDCA7718B}" dt="2022-03-18T06:43:20.688" v="353" actId="478"/>
          <ac:graphicFrameMkLst>
            <pc:docMk/>
            <pc:sldMk cId="3134317660" sldId="465"/>
            <ac:graphicFrameMk id="9" creationId="{6215BC8A-FE38-437F-859A-78167A9B34D0}"/>
          </ac:graphicFrameMkLst>
        </pc:graphicFrameChg>
        <pc:graphicFrameChg chg="add mod modGraphic">
          <ac:chgData name="Yin, Xiangyu" userId="2bb6640f-cdcc-43e3-ad26-0c76e0fdfd37" providerId="ADAL" clId="{004FA34F-E127-45AE-80ED-136FDCA7718B}" dt="2022-03-18T07:36:00.215" v="822" actId="1076"/>
          <ac:graphicFrameMkLst>
            <pc:docMk/>
            <pc:sldMk cId="3134317660" sldId="465"/>
            <ac:graphicFrameMk id="10" creationId="{C0E4D13F-FC47-4406-AF47-E3EBBCA24582}"/>
          </ac:graphicFrameMkLst>
        </pc:graphicFrameChg>
        <pc:picChg chg="add mod">
          <ac:chgData name="Yin, Xiangyu" userId="2bb6640f-cdcc-43e3-ad26-0c76e0fdfd37" providerId="ADAL" clId="{004FA34F-E127-45AE-80ED-136FDCA7718B}" dt="2022-03-18T06:10:39.736" v="295" actId="164"/>
          <ac:picMkLst>
            <pc:docMk/>
            <pc:sldMk cId="3134317660" sldId="465"/>
            <ac:picMk id="5" creationId="{3D56C041-FC43-4FC2-964C-AA8111FEA293}"/>
          </ac:picMkLst>
        </pc:picChg>
      </pc:sldChg>
      <pc:sldChg chg="addSp delSp modSp new add del mod">
        <pc:chgData name="Yin, Xiangyu" userId="2bb6640f-cdcc-43e3-ad26-0c76e0fdfd37" providerId="ADAL" clId="{004FA34F-E127-45AE-80ED-136FDCA7718B}" dt="2022-03-19T18:58:47.787" v="3791" actId="47"/>
        <pc:sldMkLst>
          <pc:docMk/>
          <pc:sldMk cId="1824267593" sldId="466"/>
        </pc:sldMkLst>
        <pc:spChg chg="mod">
          <ac:chgData name="Yin, Xiangyu" userId="2bb6640f-cdcc-43e3-ad26-0c76e0fdfd37" providerId="ADAL" clId="{004FA34F-E127-45AE-80ED-136FDCA7718B}" dt="2022-03-18T06:02:24.091" v="147" actId="20577"/>
          <ac:spMkLst>
            <pc:docMk/>
            <pc:sldMk cId="1824267593" sldId="466"/>
            <ac:spMk id="2" creationId="{AAE424DD-EED9-4F39-AE1A-4E14B6A1FCBF}"/>
          </ac:spMkLst>
        </pc:spChg>
        <pc:spChg chg="mod">
          <ac:chgData name="Yin, Xiangyu" userId="2bb6640f-cdcc-43e3-ad26-0c76e0fdfd37" providerId="ADAL" clId="{004FA34F-E127-45AE-80ED-136FDCA7718B}" dt="2022-03-18T07:18:38.902" v="698" actId="1076"/>
          <ac:spMkLst>
            <pc:docMk/>
            <pc:sldMk cId="1824267593" sldId="466"/>
            <ac:spMk id="4" creationId="{1F85238B-E511-476B-A806-4506B7FADC77}"/>
          </ac:spMkLst>
        </pc:spChg>
        <pc:spChg chg="add del mod">
          <ac:chgData name="Yin, Xiangyu" userId="2bb6640f-cdcc-43e3-ad26-0c76e0fdfd37" providerId="ADAL" clId="{004FA34F-E127-45AE-80ED-136FDCA7718B}" dt="2022-03-18T07:05:43.848" v="441" actId="478"/>
          <ac:spMkLst>
            <pc:docMk/>
            <pc:sldMk cId="1824267593" sldId="466"/>
            <ac:spMk id="7" creationId="{B4C2B6DD-C83F-4E9E-8D7E-F478A9AC08B2}"/>
          </ac:spMkLst>
        </pc:spChg>
        <pc:spChg chg="add del mod">
          <ac:chgData name="Yin, Xiangyu" userId="2bb6640f-cdcc-43e3-ad26-0c76e0fdfd37" providerId="ADAL" clId="{004FA34F-E127-45AE-80ED-136FDCA7718B}" dt="2022-03-18T07:06:22.409" v="449" actId="478"/>
          <ac:spMkLst>
            <pc:docMk/>
            <pc:sldMk cId="1824267593" sldId="466"/>
            <ac:spMk id="8" creationId="{6C01AEC9-28BC-4BFF-B06B-1967ECE83459}"/>
          </ac:spMkLst>
        </pc:spChg>
        <pc:spChg chg="add del mod">
          <ac:chgData name="Yin, Xiangyu" userId="2bb6640f-cdcc-43e3-ad26-0c76e0fdfd37" providerId="ADAL" clId="{004FA34F-E127-45AE-80ED-136FDCA7718B}" dt="2022-03-18T07:06:20.950" v="448" actId="478"/>
          <ac:spMkLst>
            <pc:docMk/>
            <pc:sldMk cId="1824267593" sldId="466"/>
            <ac:spMk id="9" creationId="{978B30D5-831E-4B8C-B1D7-3E62FB009AC8}"/>
          </ac:spMkLst>
        </pc:spChg>
        <pc:spChg chg="add mod">
          <ac:chgData name="Yin, Xiangyu" userId="2bb6640f-cdcc-43e3-ad26-0c76e0fdfd37" providerId="ADAL" clId="{004FA34F-E127-45AE-80ED-136FDCA7718B}" dt="2022-03-18T07:56:27.589" v="1174" actId="14100"/>
          <ac:spMkLst>
            <pc:docMk/>
            <pc:sldMk cId="1824267593" sldId="466"/>
            <ac:spMk id="26" creationId="{F74AC42D-4EFF-4EE3-B861-B707700BBCB0}"/>
          </ac:spMkLst>
        </pc:spChg>
        <pc:spChg chg="add mod">
          <ac:chgData name="Yin, Xiangyu" userId="2bb6640f-cdcc-43e3-ad26-0c76e0fdfd37" providerId="ADAL" clId="{004FA34F-E127-45AE-80ED-136FDCA7718B}" dt="2022-03-18T07:56:38.587" v="1179" actId="1076"/>
          <ac:spMkLst>
            <pc:docMk/>
            <pc:sldMk cId="1824267593" sldId="466"/>
            <ac:spMk id="28" creationId="{D27F5F81-2057-4217-A8D1-A773D5F2987E}"/>
          </ac:spMkLst>
        </pc:spChg>
        <pc:spChg chg="add mod">
          <ac:chgData name="Yin, Xiangyu" userId="2bb6640f-cdcc-43e3-ad26-0c76e0fdfd37" providerId="ADAL" clId="{004FA34F-E127-45AE-80ED-136FDCA7718B}" dt="2022-03-18T07:19:24.810" v="708" actId="1076"/>
          <ac:spMkLst>
            <pc:docMk/>
            <pc:sldMk cId="1824267593" sldId="466"/>
            <ac:spMk id="29" creationId="{75C322F4-D592-4165-8A41-76DC9FDEB190}"/>
          </ac:spMkLst>
        </pc:spChg>
        <pc:spChg chg="add mod">
          <ac:chgData name="Yin, Xiangyu" userId="2bb6640f-cdcc-43e3-ad26-0c76e0fdfd37" providerId="ADAL" clId="{004FA34F-E127-45AE-80ED-136FDCA7718B}" dt="2022-03-18T07:19:24.810" v="708" actId="1076"/>
          <ac:spMkLst>
            <pc:docMk/>
            <pc:sldMk cId="1824267593" sldId="466"/>
            <ac:spMk id="31" creationId="{476A42EE-84BD-4D2C-99BD-1947CEF3D47E}"/>
          </ac:spMkLst>
        </pc:spChg>
        <pc:spChg chg="add mod">
          <ac:chgData name="Yin, Xiangyu" userId="2bb6640f-cdcc-43e3-ad26-0c76e0fdfd37" providerId="ADAL" clId="{004FA34F-E127-45AE-80ED-136FDCA7718B}" dt="2022-03-18T07:19:34.033" v="709" actId="1076"/>
          <ac:spMkLst>
            <pc:docMk/>
            <pc:sldMk cId="1824267593" sldId="466"/>
            <ac:spMk id="33" creationId="{29E7CACF-1430-4431-A126-BB44E7F14D88}"/>
          </ac:spMkLst>
        </pc:spChg>
        <pc:spChg chg="add mod">
          <ac:chgData name="Yin, Xiangyu" userId="2bb6640f-cdcc-43e3-ad26-0c76e0fdfd37" providerId="ADAL" clId="{004FA34F-E127-45AE-80ED-136FDCA7718B}" dt="2022-03-18T07:19:34.033" v="709" actId="1076"/>
          <ac:spMkLst>
            <pc:docMk/>
            <pc:sldMk cId="1824267593" sldId="466"/>
            <ac:spMk id="34" creationId="{1B803001-B229-4208-9832-657A3D7E2F75}"/>
          </ac:spMkLst>
        </pc:spChg>
        <pc:spChg chg="add mod">
          <ac:chgData name="Yin, Xiangyu" userId="2bb6640f-cdcc-43e3-ad26-0c76e0fdfd37" providerId="ADAL" clId="{004FA34F-E127-45AE-80ED-136FDCA7718B}" dt="2022-03-18T07:56:16.266" v="1173" actId="1076"/>
          <ac:spMkLst>
            <pc:docMk/>
            <pc:sldMk cId="1824267593" sldId="466"/>
            <ac:spMk id="36" creationId="{2F770420-59EB-4651-852D-73CE524F9122}"/>
          </ac:spMkLst>
        </pc:spChg>
        <pc:grpChg chg="add mod">
          <ac:chgData name="Yin, Xiangyu" userId="2bb6640f-cdcc-43e3-ad26-0c76e0fdfd37" providerId="ADAL" clId="{004FA34F-E127-45AE-80ED-136FDCA7718B}" dt="2022-03-18T07:19:34.033" v="709" actId="1076"/>
          <ac:grpSpMkLst>
            <pc:docMk/>
            <pc:sldMk cId="1824267593" sldId="466"/>
            <ac:grpSpMk id="35" creationId="{DE342ACE-E0A8-4117-9930-0BBE813286F6}"/>
          </ac:grpSpMkLst>
        </pc:grpChg>
        <pc:picChg chg="add mod">
          <ac:chgData name="Yin, Xiangyu" userId="2bb6640f-cdcc-43e3-ad26-0c76e0fdfd37" providerId="ADAL" clId="{004FA34F-E127-45AE-80ED-136FDCA7718B}" dt="2022-03-18T07:19:34.033" v="709" actId="1076"/>
          <ac:picMkLst>
            <pc:docMk/>
            <pc:sldMk cId="1824267593" sldId="466"/>
            <ac:picMk id="30" creationId="{F55788B5-F442-4286-99F9-EA00CC2741C4}"/>
          </ac:picMkLst>
        </pc:picChg>
        <pc:picChg chg="add mod">
          <ac:chgData name="Yin, Xiangyu" userId="2bb6640f-cdcc-43e3-ad26-0c76e0fdfd37" providerId="ADAL" clId="{004FA34F-E127-45AE-80ED-136FDCA7718B}" dt="2022-03-18T07:19:34.033" v="709" actId="1076"/>
          <ac:picMkLst>
            <pc:docMk/>
            <pc:sldMk cId="1824267593" sldId="466"/>
            <ac:picMk id="32" creationId="{7C422C22-F10E-4529-A3E4-051C59656F3B}"/>
          </ac:picMkLst>
        </pc:picChg>
        <pc:picChg chg="add del mod">
          <ac:chgData name="Yin, Xiangyu" userId="2bb6640f-cdcc-43e3-ad26-0c76e0fdfd37" providerId="ADAL" clId="{004FA34F-E127-45AE-80ED-136FDCA7718B}" dt="2022-03-18T07:19:24.810" v="708" actId="1076"/>
          <ac:picMkLst>
            <pc:docMk/>
            <pc:sldMk cId="1824267593" sldId="466"/>
            <ac:picMk id="1026" creationId="{4E32DA92-A3DD-49F0-9A5B-E8048C6C2D39}"/>
          </ac:picMkLst>
        </pc:picChg>
        <pc:picChg chg="del mod">
          <ac:chgData name="Yin, Xiangyu" userId="2bb6640f-cdcc-43e3-ad26-0c76e0fdfd37" providerId="ADAL" clId="{004FA34F-E127-45AE-80ED-136FDCA7718B}" dt="2022-03-18T07:55:21.897" v="1160" actId="478"/>
          <ac:picMkLst>
            <pc:docMk/>
            <pc:sldMk cId="1824267593" sldId="466"/>
            <ac:picMk id="1028" creationId="{C6AA5212-E66F-4BB0-9749-1F025CCF6D07}"/>
          </ac:picMkLst>
        </pc:picChg>
        <pc:picChg chg="add mod">
          <ac:chgData name="Yin, Xiangyu" userId="2bb6640f-cdcc-43e3-ad26-0c76e0fdfd37" providerId="ADAL" clId="{004FA34F-E127-45AE-80ED-136FDCA7718B}" dt="2022-03-18T07:55:50.246" v="1166" actId="1076"/>
          <ac:picMkLst>
            <pc:docMk/>
            <pc:sldMk cId="1824267593" sldId="466"/>
            <ac:picMk id="1030" creationId="{4B9C235F-CCB6-4BAD-AF78-41F054FFD831}"/>
          </ac:picMkLst>
        </pc:picChg>
        <pc:cxnChg chg="add del">
          <ac:chgData name="Yin, Xiangyu" userId="2bb6640f-cdcc-43e3-ad26-0c76e0fdfd37" providerId="ADAL" clId="{004FA34F-E127-45AE-80ED-136FDCA7718B}" dt="2022-03-18T07:03:59.943" v="431" actId="478"/>
          <ac:cxnSpMkLst>
            <pc:docMk/>
            <pc:sldMk cId="1824267593" sldId="466"/>
            <ac:cxnSpMk id="6" creationId="{DCD31C48-9E24-46A2-88A6-430C6034F2EC}"/>
          </ac:cxnSpMkLst>
        </pc:cxnChg>
        <pc:cxnChg chg="add mod">
          <ac:chgData name="Yin, Xiangyu" userId="2bb6640f-cdcc-43e3-ad26-0c76e0fdfd37" providerId="ADAL" clId="{004FA34F-E127-45AE-80ED-136FDCA7718B}" dt="2022-03-18T07:56:36.310" v="1178" actId="14100"/>
          <ac:cxnSpMkLst>
            <pc:docMk/>
            <pc:sldMk cId="1824267593" sldId="466"/>
            <ac:cxnSpMk id="11" creationId="{AA7A0D4A-CDC3-4714-AC2D-75EAD5EC7A74}"/>
          </ac:cxnSpMkLst>
        </pc:cxnChg>
        <pc:cxnChg chg="add del mod">
          <ac:chgData name="Yin, Xiangyu" userId="2bb6640f-cdcc-43e3-ad26-0c76e0fdfd37" providerId="ADAL" clId="{004FA34F-E127-45AE-80ED-136FDCA7718B}" dt="2022-03-18T07:06:56.191" v="459" actId="11529"/>
          <ac:cxnSpMkLst>
            <pc:docMk/>
            <pc:sldMk cId="1824267593" sldId="466"/>
            <ac:cxnSpMk id="14" creationId="{F57092D6-1363-4533-BCFC-98B2D3D6E12E}"/>
          </ac:cxnSpMkLst>
        </pc:cxnChg>
        <pc:cxnChg chg="add mod">
          <ac:chgData name="Yin, Xiangyu" userId="2bb6640f-cdcc-43e3-ad26-0c76e0fdfd37" providerId="ADAL" clId="{004FA34F-E127-45AE-80ED-136FDCA7718B}" dt="2022-03-18T07:56:06.091" v="1172" actId="14100"/>
          <ac:cxnSpMkLst>
            <pc:docMk/>
            <pc:sldMk cId="1824267593" sldId="466"/>
            <ac:cxnSpMk id="17" creationId="{B2FE2C87-C71C-402E-B733-E29A50A59948}"/>
          </ac:cxnSpMkLst>
        </pc:cxnChg>
        <pc:cxnChg chg="add mod">
          <ac:chgData name="Yin, Xiangyu" userId="2bb6640f-cdcc-43e3-ad26-0c76e0fdfd37" providerId="ADAL" clId="{004FA34F-E127-45AE-80ED-136FDCA7718B}" dt="2022-03-18T07:49:43.821" v="1080" actId="208"/>
          <ac:cxnSpMkLst>
            <pc:docMk/>
            <pc:sldMk cId="1824267593" sldId="466"/>
            <ac:cxnSpMk id="21" creationId="{D4809040-0460-495A-ACD2-B50EB922FAC8}"/>
          </ac:cxnSpMkLst>
        </pc:cxnChg>
        <pc:cxnChg chg="add mod">
          <ac:chgData name="Yin, Xiangyu" userId="2bb6640f-cdcc-43e3-ad26-0c76e0fdfd37" providerId="ADAL" clId="{004FA34F-E127-45AE-80ED-136FDCA7718B}" dt="2022-03-18T07:49:49.918" v="1082" actId="208"/>
          <ac:cxnSpMkLst>
            <pc:docMk/>
            <pc:sldMk cId="1824267593" sldId="466"/>
            <ac:cxnSpMk id="24" creationId="{9B6896CE-8B53-477A-AA20-A37C92954E77}"/>
          </ac:cxnSpMkLst>
        </pc:cxnChg>
      </pc:sldChg>
      <pc:sldChg chg="new del">
        <pc:chgData name="Yin, Xiangyu" userId="2bb6640f-cdcc-43e3-ad26-0c76e0fdfd37" providerId="ADAL" clId="{004FA34F-E127-45AE-80ED-136FDCA7718B}" dt="2022-03-18T07:58:31.001" v="1211" actId="47"/>
        <pc:sldMkLst>
          <pc:docMk/>
          <pc:sldMk cId="2806916092" sldId="467"/>
        </pc:sldMkLst>
      </pc:sldChg>
      <pc:sldChg chg="addSp delSp modSp add mod">
        <pc:chgData name="Yin, Xiangyu" userId="2bb6640f-cdcc-43e3-ad26-0c76e0fdfd37" providerId="ADAL" clId="{004FA34F-E127-45AE-80ED-136FDCA7718B}" dt="2022-03-19T20:37:16.839" v="4536" actId="732"/>
        <pc:sldMkLst>
          <pc:docMk/>
          <pc:sldMk cId="2583885246" sldId="468"/>
        </pc:sldMkLst>
        <pc:spChg chg="mod">
          <ac:chgData name="Yin, Xiangyu" userId="2bb6640f-cdcc-43e3-ad26-0c76e0fdfd37" providerId="ADAL" clId="{004FA34F-E127-45AE-80ED-136FDCA7718B}" dt="2022-03-19T10:06:53.747" v="3780" actId="20577"/>
          <ac:spMkLst>
            <pc:docMk/>
            <pc:sldMk cId="2583885246" sldId="468"/>
            <ac:spMk id="2" creationId="{D18F4FD4-AC35-4C86-871C-F0C7FE763D43}"/>
          </ac:spMkLst>
        </pc:spChg>
        <pc:spChg chg="del">
          <ac:chgData name="Yin, Xiangyu" userId="2bb6640f-cdcc-43e3-ad26-0c76e0fdfd37" providerId="ADAL" clId="{004FA34F-E127-45AE-80ED-136FDCA7718B}" dt="2022-03-18T07:58:59.253" v="1227" actId="478"/>
          <ac:spMkLst>
            <pc:docMk/>
            <pc:sldMk cId="2583885246" sldId="468"/>
            <ac:spMk id="7" creationId="{C2C9C4C7-3396-4D3D-8ACF-328CA90ECB5A}"/>
          </ac:spMkLst>
        </pc:spChg>
        <pc:spChg chg="del">
          <ac:chgData name="Yin, Xiangyu" userId="2bb6640f-cdcc-43e3-ad26-0c76e0fdfd37" providerId="ADAL" clId="{004FA34F-E127-45AE-80ED-136FDCA7718B}" dt="2022-03-18T07:58:59.253" v="1227" actId="478"/>
          <ac:spMkLst>
            <pc:docMk/>
            <pc:sldMk cId="2583885246" sldId="468"/>
            <ac:spMk id="11" creationId="{E7FD98FF-374F-4209-BC2F-727120439062}"/>
          </ac:spMkLst>
        </pc:spChg>
        <pc:spChg chg="del">
          <ac:chgData name="Yin, Xiangyu" userId="2bb6640f-cdcc-43e3-ad26-0c76e0fdfd37" providerId="ADAL" clId="{004FA34F-E127-45AE-80ED-136FDCA7718B}" dt="2022-03-18T07:58:59.253" v="1227" actId="478"/>
          <ac:spMkLst>
            <pc:docMk/>
            <pc:sldMk cId="2583885246" sldId="468"/>
            <ac:spMk id="12" creationId="{254D19FD-F46C-41C1-8D83-89E226DB380D}"/>
          </ac:spMkLst>
        </pc:spChg>
        <pc:spChg chg="del">
          <ac:chgData name="Yin, Xiangyu" userId="2bb6640f-cdcc-43e3-ad26-0c76e0fdfd37" providerId="ADAL" clId="{004FA34F-E127-45AE-80ED-136FDCA7718B}" dt="2022-03-18T07:59:02.815" v="1228" actId="478"/>
          <ac:spMkLst>
            <pc:docMk/>
            <pc:sldMk cId="2583885246" sldId="468"/>
            <ac:spMk id="14" creationId="{45D6E2DF-523B-4E56-96E9-18025CF1E803}"/>
          </ac:spMkLst>
        </pc:spChg>
        <pc:spChg chg="del">
          <ac:chgData name="Yin, Xiangyu" userId="2bb6640f-cdcc-43e3-ad26-0c76e0fdfd37" providerId="ADAL" clId="{004FA34F-E127-45AE-80ED-136FDCA7718B}" dt="2022-03-18T07:58:59.253" v="1227" actId="478"/>
          <ac:spMkLst>
            <pc:docMk/>
            <pc:sldMk cId="2583885246" sldId="468"/>
            <ac:spMk id="16" creationId="{516968F9-5DA4-4551-BEFF-5F0829C216FD}"/>
          </ac:spMkLst>
        </pc:spChg>
        <pc:spChg chg="del">
          <ac:chgData name="Yin, Xiangyu" userId="2bb6640f-cdcc-43e3-ad26-0c76e0fdfd37" providerId="ADAL" clId="{004FA34F-E127-45AE-80ED-136FDCA7718B}" dt="2022-03-18T07:58:59.253" v="1227" actId="478"/>
          <ac:spMkLst>
            <pc:docMk/>
            <pc:sldMk cId="2583885246" sldId="468"/>
            <ac:spMk id="17" creationId="{189A1C34-1370-47DC-88DF-D3F18B9C96AC}"/>
          </ac:spMkLst>
        </pc:spChg>
        <pc:spChg chg="add mod">
          <ac:chgData name="Yin, Xiangyu" userId="2bb6640f-cdcc-43e3-ad26-0c76e0fdfd37" providerId="ADAL" clId="{004FA34F-E127-45AE-80ED-136FDCA7718B}" dt="2022-03-19T20:37:13.357" v="4535" actId="1076"/>
          <ac:spMkLst>
            <pc:docMk/>
            <pc:sldMk cId="2583885246" sldId="468"/>
            <ac:spMk id="18" creationId="{6E51C584-BBDA-4DEE-8AF9-B556378CC0F3}"/>
          </ac:spMkLst>
        </pc:spChg>
        <pc:grpChg chg="del">
          <ac:chgData name="Yin, Xiangyu" userId="2bb6640f-cdcc-43e3-ad26-0c76e0fdfd37" providerId="ADAL" clId="{004FA34F-E127-45AE-80ED-136FDCA7718B}" dt="2022-03-18T07:58:59.253" v="1227" actId="478"/>
          <ac:grpSpMkLst>
            <pc:docMk/>
            <pc:sldMk cId="2583885246" sldId="468"/>
            <ac:grpSpMk id="8" creationId="{842D9E00-181E-4F85-912A-4512388FAE06}"/>
          </ac:grpSpMkLst>
        </pc:grpChg>
        <pc:graphicFrameChg chg="del">
          <ac:chgData name="Yin, Xiangyu" userId="2bb6640f-cdcc-43e3-ad26-0c76e0fdfd37" providerId="ADAL" clId="{004FA34F-E127-45AE-80ED-136FDCA7718B}" dt="2022-03-18T07:58:59.253" v="1227" actId="478"/>
          <ac:graphicFrameMkLst>
            <pc:docMk/>
            <pc:sldMk cId="2583885246" sldId="468"/>
            <ac:graphicFrameMk id="10" creationId="{C0E4D13F-FC47-4406-AF47-E3EBBCA24582}"/>
          </ac:graphicFrameMkLst>
        </pc:graphicFrameChg>
        <pc:picChg chg="add mod modCrop">
          <ac:chgData name="Yin, Xiangyu" userId="2bb6640f-cdcc-43e3-ad26-0c76e0fdfd37" providerId="ADAL" clId="{004FA34F-E127-45AE-80ED-136FDCA7718B}" dt="2022-03-19T20:37:16.839" v="4536" actId="732"/>
          <ac:picMkLst>
            <pc:docMk/>
            <pc:sldMk cId="2583885246" sldId="468"/>
            <ac:picMk id="9" creationId="{1EAE7A22-2E01-429C-834D-0DEEC7D84481}"/>
          </ac:picMkLst>
        </pc:picChg>
      </pc:sldChg>
      <pc:sldChg chg="addSp delSp modSp add mod addAnim delAnim modAnim">
        <pc:chgData name="Yin, Xiangyu" userId="2bb6640f-cdcc-43e3-ad26-0c76e0fdfd37" providerId="ADAL" clId="{004FA34F-E127-45AE-80ED-136FDCA7718B}" dt="2022-03-20T21:18:57.932" v="9314" actId="14100"/>
        <pc:sldMkLst>
          <pc:docMk/>
          <pc:sldMk cId="2201290120" sldId="469"/>
        </pc:sldMkLst>
        <pc:spChg chg="add mod">
          <ac:chgData name="Yin, Xiangyu" userId="2bb6640f-cdcc-43e3-ad26-0c76e0fdfd37" providerId="ADAL" clId="{004FA34F-E127-45AE-80ED-136FDCA7718B}" dt="2022-03-19T20:41:09.773" v="4593" actId="1076"/>
          <ac:spMkLst>
            <pc:docMk/>
            <pc:sldMk cId="2201290120" sldId="469"/>
            <ac:spMk id="3" creationId="{9A3AEC46-D1F5-4982-A6C2-FF5BBBDAF7F2}"/>
          </ac:spMkLst>
        </pc:spChg>
        <pc:spChg chg="mod">
          <ac:chgData name="Yin, Xiangyu" userId="2bb6640f-cdcc-43e3-ad26-0c76e0fdfd37" providerId="ADAL" clId="{004FA34F-E127-45AE-80ED-136FDCA7718B}" dt="2022-03-19T20:41:09.773" v="4593" actId="1076"/>
          <ac:spMkLst>
            <pc:docMk/>
            <pc:sldMk cId="2201290120" sldId="469"/>
            <ac:spMk id="4" creationId="{4394CF89-B56B-4A7A-AE35-892A55FDFF2F}"/>
          </ac:spMkLst>
        </pc:spChg>
        <pc:spChg chg="add mod">
          <ac:chgData name="Yin, Xiangyu" userId="2bb6640f-cdcc-43e3-ad26-0c76e0fdfd37" providerId="ADAL" clId="{004FA34F-E127-45AE-80ED-136FDCA7718B}" dt="2022-03-19T20:50:00.780" v="4820" actId="1076"/>
          <ac:spMkLst>
            <pc:docMk/>
            <pc:sldMk cId="2201290120" sldId="469"/>
            <ac:spMk id="6" creationId="{16D89C9F-5BAF-4352-A2FD-B05D31D54C23}"/>
          </ac:spMkLst>
        </pc:spChg>
        <pc:spChg chg="add del">
          <ac:chgData name="Yin, Xiangyu" userId="2bb6640f-cdcc-43e3-ad26-0c76e0fdfd37" providerId="ADAL" clId="{004FA34F-E127-45AE-80ED-136FDCA7718B}" dt="2022-03-18T08:05:19.520" v="1342" actId="11529"/>
          <ac:spMkLst>
            <pc:docMk/>
            <pc:sldMk cId="2201290120" sldId="469"/>
            <ac:spMk id="6" creationId="{CD9CECB0-5558-494E-97A9-AA99712B8F4B}"/>
          </ac:spMkLst>
        </pc:spChg>
        <pc:spChg chg="add mod">
          <ac:chgData name="Yin, Xiangyu" userId="2bb6640f-cdcc-43e3-ad26-0c76e0fdfd37" providerId="ADAL" clId="{004FA34F-E127-45AE-80ED-136FDCA7718B}" dt="2022-03-20T21:18:51.480" v="9313" actId="207"/>
          <ac:spMkLst>
            <pc:docMk/>
            <pc:sldMk cId="2201290120" sldId="469"/>
            <ac:spMk id="7" creationId="{86BB313A-CEFE-4404-A31E-E1C0A37DAE26}"/>
          </ac:spMkLst>
        </pc:spChg>
        <pc:spChg chg="add del mod">
          <ac:chgData name="Yin, Xiangyu" userId="2bb6640f-cdcc-43e3-ad26-0c76e0fdfd37" providerId="ADAL" clId="{004FA34F-E127-45AE-80ED-136FDCA7718B}" dt="2022-03-20T21:18:51.480" v="9313" actId="207"/>
          <ac:spMkLst>
            <pc:docMk/>
            <pc:sldMk cId="2201290120" sldId="469"/>
            <ac:spMk id="8" creationId="{61C4374F-7C94-4794-B021-4E46CE37C3CF}"/>
          </ac:spMkLst>
        </pc:spChg>
        <pc:spChg chg="add mod">
          <ac:chgData name="Yin, Xiangyu" userId="2bb6640f-cdcc-43e3-ad26-0c76e0fdfd37" providerId="ADAL" clId="{004FA34F-E127-45AE-80ED-136FDCA7718B}" dt="2022-03-19T20:41:09.773" v="4593" actId="1076"/>
          <ac:spMkLst>
            <pc:docMk/>
            <pc:sldMk cId="2201290120" sldId="469"/>
            <ac:spMk id="9" creationId="{542C773B-4B89-4DA3-AFB3-30F745BF6D77}"/>
          </ac:spMkLst>
        </pc:spChg>
        <pc:spChg chg="add mod">
          <ac:chgData name="Yin, Xiangyu" userId="2bb6640f-cdcc-43e3-ad26-0c76e0fdfd37" providerId="ADAL" clId="{004FA34F-E127-45AE-80ED-136FDCA7718B}" dt="2022-03-20T21:18:51.480" v="9313" actId="207"/>
          <ac:spMkLst>
            <pc:docMk/>
            <pc:sldMk cId="2201290120" sldId="469"/>
            <ac:spMk id="10" creationId="{63C24500-66EC-406A-A3F6-8C0B501497FA}"/>
          </ac:spMkLst>
        </pc:spChg>
        <pc:spChg chg="add mod">
          <ac:chgData name="Yin, Xiangyu" userId="2bb6640f-cdcc-43e3-ad26-0c76e0fdfd37" providerId="ADAL" clId="{004FA34F-E127-45AE-80ED-136FDCA7718B}" dt="2022-03-20T21:18:57.932" v="9314" actId="14100"/>
          <ac:spMkLst>
            <pc:docMk/>
            <pc:sldMk cId="2201290120" sldId="469"/>
            <ac:spMk id="11" creationId="{3976311F-0957-4C39-B055-AE55BFA449D1}"/>
          </ac:spMkLst>
        </pc:spChg>
        <pc:spChg chg="add del mod">
          <ac:chgData name="Yin, Xiangyu" userId="2bb6640f-cdcc-43e3-ad26-0c76e0fdfd37" providerId="ADAL" clId="{004FA34F-E127-45AE-80ED-136FDCA7718B}" dt="2022-03-19T20:51:46.346" v="4836" actId="478"/>
          <ac:spMkLst>
            <pc:docMk/>
            <pc:sldMk cId="2201290120" sldId="469"/>
            <ac:spMk id="12" creationId="{F4BA23A6-9080-4C10-824D-1C2AD6B1BD67}"/>
          </ac:spMkLst>
        </pc:spChg>
        <pc:spChg chg="add mod">
          <ac:chgData name="Yin, Xiangyu" userId="2bb6640f-cdcc-43e3-ad26-0c76e0fdfd37" providerId="ADAL" clId="{004FA34F-E127-45AE-80ED-136FDCA7718B}" dt="2022-03-19T20:50:00.780" v="4820" actId="1076"/>
          <ac:spMkLst>
            <pc:docMk/>
            <pc:sldMk cId="2201290120" sldId="469"/>
            <ac:spMk id="13" creationId="{B50ED428-B395-401D-BEB1-94DB0C4ADB6E}"/>
          </ac:spMkLst>
        </pc:spChg>
        <pc:spChg chg="add del mod">
          <ac:chgData name="Yin, Xiangyu" userId="2bb6640f-cdcc-43e3-ad26-0c76e0fdfd37" providerId="ADAL" clId="{004FA34F-E127-45AE-80ED-136FDCA7718B}" dt="2022-03-19T20:57:01.233" v="4865" actId="478"/>
          <ac:spMkLst>
            <pc:docMk/>
            <pc:sldMk cId="2201290120" sldId="469"/>
            <ac:spMk id="15" creationId="{F906C22B-1F54-4308-94E1-2402F49F8797}"/>
          </ac:spMkLst>
        </pc:spChg>
        <pc:spChg chg="add mod">
          <ac:chgData name="Yin, Xiangyu" userId="2bb6640f-cdcc-43e3-ad26-0c76e0fdfd37" providerId="ADAL" clId="{004FA34F-E127-45AE-80ED-136FDCA7718B}" dt="2022-03-19T20:55:30.479" v="4859" actId="1076"/>
          <ac:spMkLst>
            <pc:docMk/>
            <pc:sldMk cId="2201290120" sldId="469"/>
            <ac:spMk id="17" creationId="{F3318A1B-F31C-4854-A4B6-4B3F35A29AFE}"/>
          </ac:spMkLst>
        </pc:spChg>
        <pc:picChg chg="add mod">
          <ac:chgData name="Yin, Xiangyu" userId="2bb6640f-cdcc-43e3-ad26-0c76e0fdfd37" providerId="ADAL" clId="{004FA34F-E127-45AE-80ED-136FDCA7718B}" dt="2022-03-19T20:51:49.922" v="4840" actId="1076"/>
          <ac:picMkLst>
            <pc:docMk/>
            <pc:sldMk cId="2201290120" sldId="469"/>
            <ac:picMk id="5" creationId="{CFFC1B1D-EBC9-4A21-BB2D-80EE390C0F1F}"/>
          </ac:picMkLst>
        </pc:picChg>
      </pc:sldChg>
      <pc:sldChg chg="new del">
        <pc:chgData name="Yin, Xiangyu" userId="2bb6640f-cdcc-43e3-ad26-0c76e0fdfd37" providerId="ADAL" clId="{004FA34F-E127-45AE-80ED-136FDCA7718B}" dt="2022-03-18T07:59:11.979" v="1231" actId="680"/>
        <pc:sldMkLst>
          <pc:docMk/>
          <pc:sldMk cId="2944227133" sldId="470"/>
        </pc:sldMkLst>
      </pc:sldChg>
      <pc:sldChg chg="addSp delSp modSp add mod modAnim">
        <pc:chgData name="Yin, Xiangyu" userId="2bb6640f-cdcc-43e3-ad26-0c76e0fdfd37" providerId="ADAL" clId="{004FA34F-E127-45AE-80ED-136FDCA7718B}" dt="2022-03-20T20:29:37.062" v="8230" actId="207"/>
        <pc:sldMkLst>
          <pc:docMk/>
          <pc:sldMk cId="4158998570" sldId="470"/>
        </pc:sldMkLst>
        <pc:spChg chg="mod">
          <ac:chgData name="Yin, Xiangyu" userId="2bb6640f-cdcc-43e3-ad26-0c76e0fdfd37" providerId="ADAL" clId="{004FA34F-E127-45AE-80ED-136FDCA7718B}" dt="2022-03-18T07:59:37.343" v="1243" actId="403"/>
          <ac:spMkLst>
            <pc:docMk/>
            <pc:sldMk cId="4158998570" sldId="470"/>
            <ac:spMk id="2" creationId="{D18F4FD4-AC35-4C86-871C-F0C7FE763D43}"/>
          </ac:spMkLst>
        </pc:spChg>
        <pc:spChg chg="add del">
          <ac:chgData name="Yin, Xiangyu" userId="2bb6640f-cdcc-43e3-ad26-0c76e0fdfd37" providerId="ADAL" clId="{004FA34F-E127-45AE-80ED-136FDCA7718B}" dt="2022-03-19T21:44:08.793" v="6189" actId="478"/>
          <ac:spMkLst>
            <pc:docMk/>
            <pc:sldMk cId="4158998570" sldId="470"/>
            <ac:spMk id="4" creationId="{4394CF89-B56B-4A7A-AE35-892A55FDFF2F}"/>
          </ac:spMkLst>
        </pc:spChg>
        <pc:spChg chg="add del mod">
          <ac:chgData name="Yin, Xiangyu" userId="2bb6640f-cdcc-43e3-ad26-0c76e0fdfd37" providerId="ADAL" clId="{004FA34F-E127-45AE-80ED-136FDCA7718B}" dt="2022-03-18T07:59:32.560" v="1236" actId="22"/>
          <ac:spMkLst>
            <pc:docMk/>
            <pc:sldMk cId="4158998570" sldId="470"/>
            <ac:spMk id="5" creationId="{E10B54E1-C81A-4033-9A4F-F2B92782FBCD}"/>
          </ac:spMkLst>
        </pc:spChg>
        <pc:spChg chg="add del mod">
          <ac:chgData name="Yin, Xiangyu" userId="2bb6640f-cdcc-43e3-ad26-0c76e0fdfd37" providerId="ADAL" clId="{004FA34F-E127-45AE-80ED-136FDCA7718B}" dt="2022-03-19T21:42:58.848" v="6176" actId="478"/>
          <ac:spMkLst>
            <pc:docMk/>
            <pc:sldMk cId="4158998570" sldId="470"/>
            <ac:spMk id="7" creationId="{6785F8F4-6769-44C2-BCB7-DB2648F98D40}"/>
          </ac:spMkLst>
        </pc:spChg>
        <pc:spChg chg="add del mod">
          <ac:chgData name="Yin, Xiangyu" userId="2bb6640f-cdcc-43e3-ad26-0c76e0fdfd37" providerId="ADAL" clId="{004FA34F-E127-45AE-80ED-136FDCA7718B}" dt="2022-03-18T08:01:35.968" v="1293"/>
          <ac:spMkLst>
            <pc:docMk/>
            <pc:sldMk cId="4158998570" sldId="470"/>
            <ac:spMk id="8" creationId="{6D8603FB-CE73-4B82-BEC3-FC11F42062AD}"/>
          </ac:spMkLst>
        </pc:spChg>
        <pc:spChg chg="add del mod">
          <ac:chgData name="Yin, Xiangyu" userId="2bb6640f-cdcc-43e3-ad26-0c76e0fdfd37" providerId="ADAL" clId="{004FA34F-E127-45AE-80ED-136FDCA7718B}" dt="2022-03-19T21:42:27.988" v="6165"/>
          <ac:spMkLst>
            <pc:docMk/>
            <pc:sldMk cId="4158998570" sldId="470"/>
            <ac:spMk id="9" creationId="{64759ED8-4E7B-4668-8D94-92D0230D5C64}"/>
          </ac:spMkLst>
        </pc:spChg>
        <pc:spChg chg="add del mod">
          <ac:chgData name="Yin, Xiangyu" userId="2bb6640f-cdcc-43e3-ad26-0c76e0fdfd37" providerId="ADAL" clId="{004FA34F-E127-45AE-80ED-136FDCA7718B}" dt="2022-03-18T08:01:35.968" v="1293"/>
          <ac:spMkLst>
            <pc:docMk/>
            <pc:sldMk cId="4158998570" sldId="470"/>
            <ac:spMk id="9" creationId="{E6DF18E4-A843-4E54-A636-328F4365A73C}"/>
          </ac:spMkLst>
        </pc:spChg>
        <pc:spChg chg="add del mod">
          <ac:chgData name="Yin, Xiangyu" userId="2bb6640f-cdcc-43e3-ad26-0c76e0fdfd37" providerId="ADAL" clId="{004FA34F-E127-45AE-80ED-136FDCA7718B}" dt="2022-03-18T08:01:35.968" v="1293"/>
          <ac:spMkLst>
            <pc:docMk/>
            <pc:sldMk cId="4158998570" sldId="470"/>
            <ac:spMk id="10" creationId="{C8724B9D-188A-4519-833B-B8A2DD4E1BF9}"/>
          </ac:spMkLst>
        </pc:spChg>
        <pc:spChg chg="add del mod">
          <ac:chgData name="Yin, Xiangyu" userId="2bb6640f-cdcc-43e3-ad26-0c76e0fdfd37" providerId="ADAL" clId="{004FA34F-E127-45AE-80ED-136FDCA7718B}" dt="2022-03-19T21:42:27.988" v="6165"/>
          <ac:spMkLst>
            <pc:docMk/>
            <pc:sldMk cId="4158998570" sldId="470"/>
            <ac:spMk id="10" creationId="{D65C65A6-FC88-48EF-9595-59C5068F0C10}"/>
          </ac:spMkLst>
        </pc:spChg>
        <pc:spChg chg="add del mod">
          <ac:chgData name="Yin, Xiangyu" userId="2bb6640f-cdcc-43e3-ad26-0c76e0fdfd37" providerId="ADAL" clId="{004FA34F-E127-45AE-80ED-136FDCA7718B}" dt="2022-03-19T21:42:27.988" v="6165"/>
          <ac:spMkLst>
            <pc:docMk/>
            <pc:sldMk cId="4158998570" sldId="470"/>
            <ac:spMk id="11" creationId="{0A82B837-B0DE-4F43-B753-648AFCDE17CD}"/>
          </ac:spMkLst>
        </pc:spChg>
        <pc:spChg chg="add del mod">
          <ac:chgData name="Yin, Xiangyu" userId="2bb6640f-cdcc-43e3-ad26-0c76e0fdfd37" providerId="ADAL" clId="{004FA34F-E127-45AE-80ED-136FDCA7718B}" dt="2022-03-18T08:01:35.968" v="1293"/>
          <ac:spMkLst>
            <pc:docMk/>
            <pc:sldMk cId="4158998570" sldId="470"/>
            <ac:spMk id="11" creationId="{6B7C041B-D431-402C-8FA0-BC8C26A65DC2}"/>
          </ac:spMkLst>
        </pc:spChg>
        <pc:spChg chg="add del mod">
          <ac:chgData name="Yin, Xiangyu" userId="2bb6640f-cdcc-43e3-ad26-0c76e0fdfd37" providerId="ADAL" clId="{004FA34F-E127-45AE-80ED-136FDCA7718B}" dt="2022-03-19T21:42:27.988" v="6165"/>
          <ac:spMkLst>
            <pc:docMk/>
            <pc:sldMk cId="4158998570" sldId="470"/>
            <ac:spMk id="12" creationId="{27EE2F3F-6EEA-48CC-9197-5F6C1944EAF4}"/>
          </ac:spMkLst>
        </pc:spChg>
        <pc:spChg chg="add del mod">
          <ac:chgData name="Yin, Xiangyu" userId="2bb6640f-cdcc-43e3-ad26-0c76e0fdfd37" providerId="ADAL" clId="{004FA34F-E127-45AE-80ED-136FDCA7718B}" dt="2022-03-18T08:01:35.968" v="1293"/>
          <ac:spMkLst>
            <pc:docMk/>
            <pc:sldMk cId="4158998570" sldId="470"/>
            <ac:spMk id="12" creationId="{8F4977D4-3B3E-4A1A-A41F-6299E24EF71A}"/>
          </ac:spMkLst>
        </pc:spChg>
        <pc:spChg chg="add del mod">
          <ac:chgData name="Yin, Xiangyu" userId="2bb6640f-cdcc-43e3-ad26-0c76e0fdfd37" providerId="ADAL" clId="{004FA34F-E127-45AE-80ED-136FDCA7718B}" dt="2022-03-19T21:42:27.988" v="6165"/>
          <ac:spMkLst>
            <pc:docMk/>
            <pc:sldMk cId="4158998570" sldId="470"/>
            <ac:spMk id="15" creationId="{37E31BF7-FBEE-46B8-8D79-0DB6290C1356}"/>
          </ac:spMkLst>
        </pc:spChg>
        <pc:spChg chg="add del mod">
          <ac:chgData name="Yin, Xiangyu" userId="2bb6640f-cdcc-43e3-ad26-0c76e0fdfd37" providerId="ADAL" clId="{004FA34F-E127-45AE-80ED-136FDCA7718B}" dt="2022-03-18T08:01:35.968" v="1293"/>
          <ac:spMkLst>
            <pc:docMk/>
            <pc:sldMk cId="4158998570" sldId="470"/>
            <ac:spMk id="15" creationId="{F922732A-7D84-4CD0-9EC0-990355192A46}"/>
          </ac:spMkLst>
        </pc:spChg>
        <pc:spChg chg="add del mod">
          <ac:chgData name="Yin, Xiangyu" userId="2bb6640f-cdcc-43e3-ad26-0c76e0fdfd37" providerId="ADAL" clId="{004FA34F-E127-45AE-80ED-136FDCA7718B}" dt="2022-03-18T08:01:35.968" v="1293"/>
          <ac:spMkLst>
            <pc:docMk/>
            <pc:sldMk cId="4158998570" sldId="470"/>
            <ac:spMk id="16" creationId="{00DDC3BF-522F-4E6C-A1F9-38DACCA2861B}"/>
          </ac:spMkLst>
        </pc:spChg>
        <pc:spChg chg="add del mod">
          <ac:chgData name="Yin, Xiangyu" userId="2bb6640f-cdcc-43e3-ad26-0c76e0fdfd37" providerId="ADAL" clId="{004FA34F-E127-45AE-80ED-136FDCA7718B}" dt="2022-03-19T21:42:27.988" v="6165"/>
          <ac:spMkLst>
            <pc:docMk/>
            <pc:sldMk cId="4158998570" sldId="470"/>
            <ac:spMk id="16" creationId="{5F04C7D3-0A49-4C6D-8944-CFF2DD9FDBD8}"/>
          </ac:spMkLst>
        </pc:spChg>
        <pc:spChg chg="add del mod">
          <ac:chgData name="Yin, Xiangyu" userId="2bb6640f-cdcc-43e3-ad26-0c76e0fdfd37" providerId="ADAL" clId="{004FA34F-E127-45AE-80ED-136FDCA7718B}" dt="2022-03-19T21:42:27.988" v="6165"/>
          <ac:spMkLst>
            <pc:docMk/>
            <pc:sldMk cId="4158998570" sldId="470"/>
            <ac:spMk id="17" creationId="{28B2411D-77B5-4298-9663-DAC380105F83}"/>
          </ac:spMkLst>
        </pc:spChg>
        <pc:spChg chg="add del mod">
          <ac:chgData name="Yin, Xiangyu" userId="2bb6640f-cdcc-43e3-ad26-0c76e0fdfd37" providerId="ADAL" clId="{004FA34F-E127-45AE-80ED-136FDCA7718B}" dt="2022-03-18T08:01:35.968" v="1293"/>
          <ac:spMkLst>
            <pc:docMk/>
            <pc:sldMk cId="4158998570" sldId="470"/>
            <ac:spMk id="17" creationId="{EC6E560C-B8AE-4228-81CD-6585363FE65D}"/>
          </ac:spMkLst>
        </pc:spChg>
        <pc:spChg chg="add del mod">
          <ac:chgData name="Yin, Xiangyu" userId="2bb6640f-cdcc-43e3-ad26-0c76e0fdfd37" providerId="ADAL" clId="{004FA34F-E127-45AE-80ED-136FDCA7718B}" dt="2022-03-19T21:42:27.988" v="6165"/>
          <ac:spMkLst>
            <pc:docMk/>
            <pc:sldMk cId="4158998570" sldId="470"/>
            <ac:spMk id="20" creationId="{65300084-7D29-4E0F-BE91-007BC205C133}"/>
          </ac:spMkLst>
        </pc:spChg>
        <pc:spChg chg="add del mod">
          <ac:chgData name="Yin, Xiangyu" userId="2bb6640f-cdcc-43e3-ad26-0c76e0fdfd37" providerId="ADAL" clId="{004FA34F-E127-45AE-80ED-136FDCA7718B}" dt="2022-03-18T08:01:35.968" v="1293"/>
          <ac:spMkLst>
            <pc:docMk/>
            <pc:sldMk cId="4158998570" sldId="470"/>
            <ac:spMk id="20" creationId="{847A1FB1-D5D8-4A71-ACCA-E7B40FA03F18}"/>
          </ac:spMkLst>
        </pc:spChg>
        <pc:spChg chg="add del mod">
          <ac:chgData name="Yin, Xiangyu" userId="2bb6640f-cdcc-43e3-ad26-0c76e0fdfd37" providerId="ADAL" clId="{004FA34F-E127-45AE-80ED-136FDCA7718B}" dt="2022-03-19T21:42:27.988" v="6165"/>
          <ac:spMkLst>
            <pc:docMk/>
            <pc:sldMk cId="4158998570" sldId="470"/>
            <ac:spMk id="21" creationId="{054D5F4E-C929-4DE0-9770-38697EC9AC9E}"/>
          </ac:spMkLst>
        </pc:spChg>
        <pc:spChg chg="add del mod">
          <ac:chgData name="Yin, Xiangyu" userId="2bb6640f-cdcc-43e3-ad26-0c76e0fdfd37" providerId="ADAL" clId="{004FA34F-E127-45AE-80ED-136FDCA7718B}" dt="2022-03-18T08:01:35.968" v="1293"/>
          <ac:spMkLst>
            <pc:docMk/>
            <pc:sldMk cId="4158998570" sldId="470"/>
            <ac:spMk id="21" creationId="{99C1ADA0-1A59-4BDC-9738-3CB7863837F6}"/>
          </ac:spMkLst>
        </pc:spChg>
        <pc:spChg chg="add del mod">
          <ac:chgData name="Yin, Xiangyu" userId="2bb6640f-cdcc-43e3-ad26-0c76e0fdfd37" providerId="ADAL" clId="{004FA34F-E127-45AE-80ED-136FDCA7718B}" dt="2022-03-18T08:01:35.968" v="1293"/>
          <ac:spMkLst>
            <pc:docMk/>
            <pc:sldMk cId="4158998570" sldId="470"/>
            <ac:spMk id="23" creationId="{09E244D4-6C2A-46CE-B91E-FFC0F7A40CCB}"/>
          </ac:spMkLst>
        </pc:spChg>
        <pc:spChg chg="add del mod">
          <ac:chgData name="Yin, Xiangyu" userId="2bb6640f-cdcc-43e3-ad26-0c76e0fdfd37" providerId="ADAL" clId="{004FA34F-E127-45AE-80ED-136FDCA7718B}" dt="2022-03-19T21:42:27.988" v="6165"/>
          <ac:spMkLst>
            <pc:docMk/>
            <pc:sldMk cId="4158998570" sldId="470"/>
            <ac:spMk id="23" creationId="{F83C417F-232A-4DEB-B4A6-B2754E80E451}"/>
          </ac:spMkLst>
        </pc:spChg>
        <pc:spChg chg="add del mod">
          <ac:chgData name="Yin, Xiangyu" userId="2bb6640f-cdcc-43e3-ad26-0c76e0fdfd37" providerId="ADAL" clId="{004FA34F-E127-45AE-80ED-136FDCA7718B}" dt="2022-03-18T08:01:35.968" v="1293"/>
          <ac:spMkLst>
            <pc:docMk/>
            <pc:sldMk cId="4158998570" sldId="470"/>
            <ac:spMk id="26" creationId="{74BEDC33-3363-4546-8AE8-7D8582D1C0F1}"/>
          </ac:spMkLst>
        </pc:spChg>
        <pc:spChg chg="add del mod">
          <ac:chgData name="Yin, Xiangyu" userId="2bb6640f-cdcc-43e3-ad26-0c76e0fdfd37" providerId="ADAL" clId="{004FA34F-E127-45AE-80ED-136FDCA7718B}" dt="2022-03-19T21:42:27.988" v="6165"/>
          <ac:spMkLst>
            <pc:docMk/>
            <pc:sldMk cId="4158998570" sldId="470"/>
            <ac:spMk id="26" creationId="{E1CA8933-86C1-4361-9F61-3DF7DEA24225}"/>
          </ac:spMkLst>
        </pc:spChg>
        <pc:spChg chg="add del mod">
          <ac:chgData name="Yin, Xiangyu" userId="2bb6640f-cdcc-43e3-ad26-0c76e0fdfd37" providerId="ADAL" clId="{004FA34F-E127-45AE-80ED-136FDCA7718B}" dt="2022-03-18T08:01:35.968" v="1293"/>
          <ac:spMkLst>
            <pc:docMk/>
            <pc:sldMk cId="4158998570" sldId="470"/>
            <ac:spMk id="27" creationId="{7109A530-D5E1-424F-B3E9-15971899A006}"/>
          </ac:spMkLst>
        </pc:spChg>
        <pc:spChg chg="add del mod">
          <ac:chgData name="Yin, Xiangyu" userId="2bb6640f-cdcc-43e3-ad26-0c76e0fdfd37" providerId="ADAL" clId="{004FA34F-E127-45AE-80ED-136FDCA7718B}" dt="2022-03-19T21:42:27.988" v="6165"/>
          <ac:spMkLst>
            <pc:docMk/>
            <pc:sldMk cId="4158998570" sldId="470"/>
            <ac:spMk id="27" creationId="{B6E80410-A92F-427E-A9E5-2B58AC17DC80}"/>
          </ac:spMkLst>
        </pc:spChg>
        <pc:spChg chg="add del mod">
          <ac:chgData name="Yin, Xiangyu" userId="2bb6640f-cdcc-43e3-ad26-0c76e0fdfd37" providerId="ADAL" clId="{004FA34F-E127-45AE-80ED-136FDCA7718B}" dt="2022-03-18T08:01:35.968" v="1293"/>
          <ac:spMkLst>
            <pc:docMk/>
            <pc:sldMk cId="4158998570" sldId="470"/>
            <ac:spMk id="29" creationId="{780B86A7-EE06-46C8-B776-CF50E7FF64C2}"/>
          </ac:spMkLst>
        </pc:spChg>
        <pc:spChg chg="add del mod">
          <ac:chgData name="Yin, Xiangyu" userId="2bb6640f-cdcc-43e3-ad26-0c76e0fdfd37" providerId="ADAL" clId="{004FA34F-E127-45AE-80ED-136FDCA7718B}" dt="2022-03-19T21:42:27.988" v="6165"/>
          <ac:spMkLst>
            <pc:docMk/>
            <pc:sldMk cId="4158998570" sldId="470"/>
            <ac:spMk id="29" creationId="{FDFCADDD-E16C-4C11-AEBE-94AD4D33B76D}"/>
          </ac:spMkLst>
        </pc:spChg>
        <pc:spChg chg="add del mod">
          <ac:chgData name="Yin, Xiangyu" userId="2bb6640f-cdcc-43e3-ad26-0c76e0fdfd37" providerId="ADAL" clId="{004FA34F-E127-45AE-80ED-136FDCA7718B}" dt="2022-03-18T08:01:35.968" v="1293"/>
          <ac:spMkLst>
            <pc:docMk/>
            <pc:sldMk cId="4158998570" sldId="470"/>
            <ac:spMk id="32" creationId="{839EEC7B-B83F-4345-8495-B0E68795CEE0}"/>
          </ac:spMkLst>
        </pc:spChg>
        <pc:spChg chg="add del mod">
          <ac:chgData name="Yin, Xiangyu" userId="2bb6640f-cdcc-43e3-ad26-0c76e0fdfd37" providerId="ADAL" clId="{004FA34F-E127-45AE-80ED-136FDCA7718B}" dt="2022-03-19T21:42:27.988" v="6165"/>
          <ac:spMkLst>
            <pc:docMk/>
            <pc:sldMk cId="4158998570" sldId="470"/>
            <ac:spMk id="32" creationId="{D852AFDF-7C26-4A7E-B703-5AAB44DFA48C}"/>
          </ac:spMkLst>
        </pc:spChg>
        <pc:spChg chg="add del mod">
          <ac:chgData name="Yin, Xiangyu" userId="2bb6640f-cdcc-43e3-ad26-0c76e0fdfd37" providerId="ADAL" clId="{004FA34F-E127-45AE-80ED-136FDCA7718B}" dt="2022-03-18T08:01:35.968" v="1293"/>
          <ac:spMkLst>
            <pc:docMk/>
            <pc:sldMk cId="4158998570" sldId="470"/>
            <ac:spMk id="33" creationId="{3F5976ED-9163-440B-9770-D7FDE344FD20}"/>
          </ac:spMkLst>
        </pc:spChg>
        <pc:spChg chg="add del mod">
          <ac:chgData name="Yin, Xiangyu" userId="2bb6640f-cdcc-43e3-ad26-0c76e0fdfd37" providerId="ADAL" clId="{004FA34F-E127-45AE-80ED-136FDCA7718B}" dt="2022-03-19T21:42:27.988" v="6165"/>
          <ac:spMkLst>
            <pc:docMk/>
            <pc:sldMk cId="4158998570" sldId="470"/>
            <ac:spMk id="33" creationId="{55649829-E00B-4753-94D3-A50CDE4D5AEB}"/>
          </ac:spMkLst>
        </pc:spChg>
        <pc:spChg chg="add del mod">
          <ac:chgData name="Yin, Xiangyu" userId="2bb6640f-cdcc-43e3-ad26-0c76e0fdfd37" providerId="ADAL" clId="{004FA34F-E127-45AE-80ED-136FDCA7718B}" dt="2022-03-18T08:01:35.968" v="1293"/>
          <ac:spMkLst>
            <pc:docMk/>
            <pc:sldMk cId="4158998570" sldId="470"/>
            <ac:spMk id="34" creationId="{847603D6-F746-464F-90BD-286A695EF50E}"/>
          </ac:spMkLst>
        </pc:spChg>
        <pc:spChg chg="add del mod">
          <ac:chgData name="Yin, Xiangyu" userId="2bb6640f-cdcc-43e3-ad26-0c76e0fdfd37" providerId="ADAL" clId="{004FA34F-E127-45AE-80ED-136FDCA7718B}" dt="2022-03-19T21:42:27.988" v="6165"/>
          <ac:spMkLst>
            <pc:docMk/>
            <pc:sldMk cId="4158998570" sldId="470"/>
            <ac:spMk id="34" creationId="{F27289EB-7B5E-471A-BA56-117FCC75031B}"/>
          </ac:spMkLst>
        </pc:spChg>
        <pc:spChg chg="add del mod">
          <ac:chgData name="Yin, Xiangyu" userId="2bb6640f-cdcc-43e3-ad26-0c76e0fdfd37" providerId="ADAL" clId="{004FA34F-E127-45AE-80ED-136FDCA7718B}" dt="2022-03-19T21:42:27.988" v="6165"/>
          <ac:spMkLst>
            <pc:docMk/>
            <pc:sldMk cId="4158998570" sldId="470"/>
            <ac:spMk id="38" creationId="{385204E5-8386-49EA-99C5-6D90BA9BFE43}"/>
          </ac:spMkLst>
        </pc:spChg>
        <pc:spChg chg="add del mod">
          <ac:chgData name="Yin, Xiangyu" userId="2bb6640f-cdcc-43e3-ad26-0c76e0fdfd37" providerId="ADAL" clId="{004FA34F-E127-45AE-80ED-136FDCA7718B}" dt="2022-03-18T08:01:35.968" v="1293"/>
          <ac:spMkLst>
            <pc:docMk/>
            <pc:sldMk cId="4158998570" sldId="470"/>
            <ac:spMk id="38" creationId="{62FFBAD2-3A0C-4172-AE7D-65A2552705C7}"/>
          </ac:spMkLst>
        </pc:spChg>
        <pc:spChg chg="add del mod">
          <ac:chgData name="Yin, Xiangyu" userId="2bb6640f-cdcc-43e3-ad26-0c76e0fdfd37" providerId="ADAL" clId="{004FA34F-E127-45AE-80ED-136FDCA7718B}" dt="2022-03-19T21:42:27.988" v="6165"/>
          <ac:spMkLst>
            <pc:docMk/>
            <pc:sldMk cId="4158998570" sldId="470"/>
            <ac:spMk id="39" creationId="{387A3629-41D8-4412-9C1F-BDF52324A679}"/>
          </ac:spMkLst>
        </pc:spChg>
        <pc:spChg chg="add del mod">
          <ac:chgData name="Yin, Xiangyu" userId="2bb6640f-cdcc-43e3-ad26-0c76e0fdfd37" providerId="ADAL" clId="{004FA34F-E127-45AE-80ED-136FDCA7718B}" dt="2022-03-18T08:01:35.968" v="1293"/>
          <ac:spMkLst>
            <pc:docMk/>
            <pc:sldMk cId="4158998570" sldId="470"/>
            <ac:spMk id="39" creationId="{7974D441-11E8-43DE-8FEE-8C648A97BA94}"/>
          </ac:spMkLst>
        </pc:spChg>
        <pc:spChg chg="add del mod">
          <ac:chgData name="Yin, Xiangyu" userId="2bb6640f-cdcc-43e3-ad26-0c76e0fdfd37" providerId="ADAL" clId="{004FA34F-E127-45AE-80ED-136FDCA7718B}" dt="2022-03-18T08:01:35.968" v="1293"/>
          <ac:spMkLst>
            <pc:docMk/>
            <pc:sldMk cId="4158998570" sldId="470"/>
            <ac:spMk id="40" creationId="{576BB9A1-71F7-4C0E-A37D-48061BB4AE85}"/>
          </ac:spMkLst>
        </pc:spChg>
        <pc:spChg chg="add del mod">
          <ac:chgData name="Yin, Xiangyu" userId="2bb6640f-cdcc-43e3-ad26-0c76e0fdfd37" providerId="ADAL" clId="{004FA34F-E127-45AE-80ED-136FDCA7718B}" dt="2022-03-19T21:42:27.988" v="6165"/>
          <ac:spMkLst>
            <pc:docMk/>
            <pc:sldMk cId="4158998570" sldId="470"/>
            <ac:spMk id="40" creationId="{9630CEE9-6308-4941-9806-FAA40760E649}"/>
          </ac:spMkLst>
        </pc:spChg>
        <pc:spChg chg="add del mod">
          <ac:chgData name="Yin, Xiangyu" userId="2bb6640f-cdcc-43e3-ad26-0c76e0fdfd37" providerId="ADAL" clId="{004FA34F-E127-45AE-80ED-136FDCA7718B}" dt="2022-03-19T21:42:27.988" v="6165"/>
          <ac:spMkLst>
            <pc:docMk/>
            <pc:sldMk cId="4158998570" sldId="470"/>
            <ac:spMk id="43" creationId="{5C765E24-78D9-48AC-9CD7-048D241396F4}"/>
          </ac:spMkLst>
        </pc:spChg>
        <pc:spChg chg="add del mod">
          <ac:chgData name="Yin, Xiangyu" userId="2bb6640f-cdcc-43e3-ad26-0c76e0fdfd37" providerId="ADAL" clId="{004FA34F-E127-45AE-80ED-136FDCA7718B}" dt="2022-03-18T08:01:35.968" v="1293"/>
          <ac:spMkLst>
            <pc:docMk/>
            <pc:sldMk cId="4158998570" sldId="470"/>
            <ac:spMk id="43" creationId="{5FE31B70-92CD-4666-B482-5C3D08401C98}"/>
          </ac:spMkLst>
        </pc:spChg>
        <pc:spChg chg="add del mod">
          <ac:chgData name="Yin, Xiangyu" userId="2bb6640f-cdcc-43e3-ad26-0c76e0fdfd37" providerId="ADAL" clId="{004FA34F-E127-45AE-80ED-136FDCA7718B}" dt="2022-03-18T08:01:35.968" v="1293"/>
          <ac:spMkLst>
            <pc:docMk/>
            <pc:sldMk cId="4158998570" sldId="470"/>
            <ac:spMk id="44" creationId="{0A2D4F43-22B6-45AC-9EE1-45419EA9DA77}"/>
          </ac:spMkLst>
        </pc:spChg>
        <pc:spChg chg="add del mod">
          <ac:chgData name="Yin, Xiangyu" userId="2bb6640f-cdcc-43e3-ad26-0c76e0fdfd37" providerId="ADAL" clId="{004FA34F-E127-45AE-80ED-136FDCA7718B}" dt="2022-03-19T21:42:27.988" v="6165"/>
          <ac:spMkLst>
            <pc:docMk/>
            <pc:sldMk cId="4158998570" sldId="470"/>
            <ac:spMk id="44" creationId="{5D0AAFDD-4BC6-4460-A29A-3CCF286DB8CE}"/>
          </ac:spMkLst>
        </pc:spChg>
        <pc:spChg chg="add del mod">
          <ac:chgData name="Yin, Xiangyu" userId="2bb6640f-cdcc-43e3-ad26-0c76e0fdfd37" providerId="ADAL" clId="{004FA34F-E127-45AE-80ED-136FDCA7718B}" dt="2022-03-18T08:01:35.968" v="1293"/>
          <ac:spMkLst>
            <pc:docMk/>
            <pc:sldMk cId="4158998570" sldId="470"/>
            <ac:spMk id="45" creationId="{9774DB3E-58A1-4885-B22B-7A1EA94036BE}"/>
          </ac:spMkLst>
        </pc:spChg>
        <pc:spChg chg="add del mod">
          <ac:chgData name="Yin, Xiangyu" userId="2bb6640f-cdcc-43e3-ad26-0c76e0fdfd37" providerId="ADAL" clId="{004FA34F-E127-45AE-80ED-136FDCA7718B}" dt="2022-03-19T21:42:27.988" v="6165"/>
          <ac:spMkLst>
            <pc:docMk/>
            <pc:sldMk cId="4158998570" sldId="470"/>
            <ac:spMk id="45" creationId="{E55C6A7C-F329-43CC-AF72-5483F2EE2CD7}"/>
          </ac:spMkLst>
        </pc:spChg>
        <pc:spChg chg="add del mod">
          <ac:chgData name="Yin, Xiangyu" userId="2bb6640f-cdcc-43e3-ad26-0c76e0fdfd37" providerId="ADAL" clId="{004FA34F-E127-45AE-80ED-136FDCA7718B}" dt="2022-03-19T21:42:27.988" v="6165"/>
          <ac:spMkLst>
            <pc:docMk/>
            <pc:sldMk cId="4158998570" sldId="470"/>
            <ac:spMk id="46" creationId="{83226659-DC83-4BC8-88C5-86F73871E74E}"/>
          </ac:spMkLst>
        </pc:spChg>
        <pc:spChg chg="add del mod">
          <ac:chgData name="Yin, Xiangyu" userId="2bb6640f-cdcc-43e3-ad26-0c76e0fdfd37" providerId="ADAL" clId="{004FA34F-E127-45AE-80ED-136FDCA7718B}" dt="2022-03-18T08:01:35.968" v="1293"/>
          <ac:spMkLst>
            <pc:docMk/>
            <pc:sldMk cId="4158998570" sldId="470"/>
            <ac:spMk id="46" creationId="{DC39DCE6-5F70-4AFD-A7F8-F4CFB75100E9}"/>
          </ac:spMkLst>
        </pc:spChg>
        <pc:spChg chg="add del mod">
          <ac:chgData name="Yin, Xiangyu" userId="2bb6640f-cdcc-43e3-ad26-0c76e0fdfd37" providerId="ADAL" clId="{004FA34F-E127-45AE-80ED-136FDCA7718B}" dt="2022-03-18T08:01:35.968" v="1293"/>
          <ac:spMkLst>
            <pc:docMk/>
            <pc:sldMk cId="4158998570" sldId="470"/>
            <ac:spMk id="47" creationId="{4E553EE8-CC73-4E72-9165-409EB9A620F3}"/>
          </ac:spMkLst>
        </pc:spChg>
        <pc:spChg chg="add del mod">
          <ac:chgData name="Yin, Xiangyu" userId="2bb6640f-cdcc-43e3-ad26-0c76e0fdfd37" providerId="ADAL" clId="{004FA34F-E127-45AE-80ED-136FDCA7718B}" dt="2022-03-19T21:42:27.988" v="6165"/>
          <ac:spMkLst>
            <pc:docMk/>
            <pc:sldMk cId="4158998570" sldId="470"/>
            <ac:spMk id="47" creationId="{EB91506C-6D82-4FB3-8479-BC5E82CCE0BF}"/>
          </ac:spMkLst>
        </pc:spChg>
        <pc:spChg chg="add del mod">
          <ac:chgData name="Yin, Xiangyu" userId="2bb6640f-cdcc-43e3-ad26-0c76e0fdfd37" providerId="ADAL" clId="{004FA34F-E127-45AE-80ED-136FDCA7718B}" dt="2022-03-19T21:42:27.988" v="6165"/>
          <ac:spMkLst>
            <pc:docMk/>
            <pc:sldMk cId="4158998570" sldId="470"/>
            <ac:spMk id="48" creationId="{4DD04B7C-48DF-400F-938D-7070F154BDF4}"/>
          </ac:spMkLst>
        </pc:spChg>
        <pc:spChg chg="add del mod">
          <ac:chgData name="Yin, Xiangyu" userId="2bb6640f-cdcc-43e3-ad26-0c76e0fdfd37" providerId="ADAL" clId="{004FA34F-E127-45AE-80ED-136FDCA7718B}" dt="2022-03-18T08:01:35.968" v="1293"/>
          <ac:spMkLst>
            <pc:docMk/>
            <pc:sldMk cId="4158998570" sldId="470"/>
            <ac:spMk id="48" creationId="{E9D2C83E-446C-424D-9F20-30843CF0FAF7}"/>
          </ac:spMkLst>
        </pc:spChg>
        <pc:spChg chg="add del mod">
          <ac:chgData name="Yin, Xiangyu" userId="2bb6640f-cdcc-43e3-ad26-0c76e0fdfd37" providerId="ADAL" clId="{004FA34F-E127-45AE-80ED-136FDCA7718B}" dt="2022-03-19T21:42:27.988" v="6165"/>
          <ac:spMkLst>
            <pc:docMk/>
            <pc:sldMk cId="4158998570" sldId="470"/>
            <ac:spMk id="49" creationId="{E8A0693B-7CD1-4EFC-99A3-C9F7A005FF70}"/>
          </ac:spMkLst>
        </pc:spChg>
        <pc:spChg chg="add del mod">
          <ac:chgData name="Yin, Xiangyu" userId="2bb6640f-cdcc-43e3-ad26-0c76e0fdfd37" providerId="ADAL" clId="{004FA34F-E127-45AE-80ED-136FDCA7718B}" dt="2022-03-18T08:01:35.968" v="1293"/>
          <ac:spMkLst>
            <pc:docMk/>
            <pc:sldMk cId="4158998570" sldId="470"/>
            <ac:spMk id="49" creationId="{F9E21AF1-72BB-4499-95E6-1FB3244BF3CD}"/>
          </ac:spMkLst>
        </pc:spChg>
        <pc:spChg chg="add del mod">
          <ac:chgData name="Yin, Xiangyu" userId="2bb6640f-cdcc-43e3-ad26-0c76e0fdfd37" providerId="ADAL" clId="{004FA34F-E127-45AE-80ED-136FDCA7718B}" dt="2022-03-18T08:01:35.968" v="1293"/>
          <ac:spMkLst>
            <pc:docMk/>
            <pc:sldMk cId="4158998570" sldId="470"/>
            <ac:spMk id="50" creationId="{914536AB-17F7-468B-BEC0-247962A165C3}"/>
          </ac:spMkLst>
        </pc:spChg>
        <pc:spChg chg="add del mod">
          <ac:chgData name="Yin, Xiangyu" userId="2bb6640f-cdcc-43e3-ad26-0c76e0fdfd37" providerId="ADAL" clId="{004FA34F-E127-45AE-80ED-136FDCA7718B}" dt="2022-03-19T21:42:27.988" v="6165"/>
          <ac:spMkLst>
            <pc:docMk/>
            <pc:sldMk cId="4158998570" sldId="470"/>
            <ac:spMk id="50" creationId="{A6F95620-FAE1-4534-BB6A-B19E1F95FF92}"/>
          </ac:spMkLst>
        </pc:spChg>
        <pc:spChg chg="add del mod">
          <ac:chgData name="Yin, Xiangyu" userId="2bb6640f-cdcc-43e3-ad26-0c76e0fdfd37" providerId="ADAL" clId="{004FA34F-E127-45AE-80ED-136FDCA7718B}" dt="2022-03-19T21:42:27.988" v="6165"/>
          <ac:spMkLst>
            <pc:docMk/>
            <pc:sldMk cId="4158998570" sldId="470"/>
            <ac:spMk id="51" creationId="{2A50E0C8-F1D3-45A6-970E-DE5C42F68DDF}"/>
          </ac:spMkLst>
        </pc:spChg>
        <pc:spChg chg="add del mod">
          <ac:chgData name="Yin, Xiangyu" userId="2bb6640f-cdcc-43e3-ad26-0c76e0fdfd37" providerId="ADAL" clId="{004FA34F-E127-45AE-80ED-136FDCA7718B}" dt="2022-03-18T08:01:35.968" v="1293"/>
          <ac:spMkLst>
            <pc:docMk/>
            <pc:sldMk cId="4158998570" sldId="470"/>
            <ac:spMk id="51" creationId="{94CCBF19-A99D-4E96-90B8-36EB5B108F9B}"/>
          </ac:spMkLst>
        </pc:spChg>
        <pc:spChg chg="add del mod">
          <ac:chgData name="Yin, Xiangyu" userId="2bb6640f-cdcc-43e3-ad26-0c76e0fdfd37" providerId="ADAL" clId="{004FA34F-E127-45AE-80ED-136FDCA7718B}" dt="2022-03-19T21:42:27.988" v="6165"/>
          <ac:spMkLst>
            <pc:docMk/>
            <pc:sldMk cId="4158998570" sldId="470"/>
            <ac:spMk id="52" creationId="{145DA812-34F2-496F-AAA4-1F5A15F0231D}"/>
          </ac:spMkLst>
        </pc:spChg>
        <pc:spChg chg="add del mod">
          <ac:chgData name="Yin, Xiangyu" userId="2bb6640f-cdcc-43e3-ad26-0c76e0fdfd37" providerId="ADAL" clId="{004FA34F-E127-45AE-80ED-136FDCA7718B}" dt="2022-03-18T08:01:35.968" v="1293"/>
          <ac:spMkLst>
            <pc:docMk/>
            <pc:sldMk cId="4158998570" sldId="470"/>
            <ac:spMk id="52" creationId="{5862F867-6154-4B78-BFFF-3F9FEB87A30D}"/>
          </ac:spMkLst>
        </pc:spChg>
        <pc:spChg chg="add del mod">
          <ac:chgData name="Yin, Xiangyu" userId="2bb6640f-cdcc-43e3-ad26-0c76e0fdfd37" providerId="ADAL" clId="{004FA34F-E127-45AE-80ED-136FDCA7718B}" dt="2022-03-18T08:01:35.968" v="1293"/>
          <ac:spMkLst>
            <pc:docMk/>
            <pc:sldMk cId="4158998570" sldId="470"/>
            <ac:spMk id="53" creationId="{4FE19209-7A2A-45CB-9B78-419B7FB18BF7}"/>
          </ac:spMkLst>
        </pc:spChg>
        <pc:spChg chg="add del mod">
          <ac:chgData name="Yin, Xiangyu" userId="2bb6640f-cdcc-43e3-ad26-0c76e0fdfd37" providerId="ADAL" clId="{004FA34F-E127-45AE-80ED-136FDCA7718B}" dt="2022-03-19T21:42:27.988" v="6165"/>
          <ac:spMkLst>
            <pc:docMk/>
            <pc:sldMk cId="4158998570" sldId="470"/>
            <ac:spMk id="53" creationId="{F64D24BC-7A71-418E-B660-CB3FD2707968}"/>
          </ac:spMkLst>
        </pc:spChg>
        <pc:spChg chg="add del mod">
          <ac:chgData name="Yin, Xiangyu" userId="2bb6640f-cdcc-43e3-ad26-0c76e0fdfd37" providerId="ADAL" clId="{004FA34F-E127-45AE-80ED-136FDCA7718B}" dt="2022-03-18T08:01:35.968" v="1293"/>
          <ac:spMkLst>
            <pc:docMk/>
            <pc:sldMk cId="4158998570" sldId="470"/>
            <ac:spMk id="55" creationId="{2CF90C60-D5C9-4102-AC9E-67AEEE1E0856}"/>
          </ac:spMkLst>
        </pc:spChg>
        <pc:spChg chg="add del mod">
          <ac:chgData name="Yin, Xiangyu" userId="2bb6640f-cdcc-43e3-ad26-0c76e0fdfd37" providerId="ADAL" clId="{004FA34F-E127-45AE-80ED-136FDCA7718B}" dt="2022-03-19T21:42:27.988" v="6165"/>
          <ac:spMkLst>
            <pc:docMk/>
            <pc:sldMk cId="4158998570" sldId="470"/>
            <ac:spMk id="55" creationId="{F95A601C-53E3-4E14-8FDF-C20C9E8281CB}"/>
          </ac:spMkLst>
        </pc:spChg>
        <pc:spChg chg="add del mod">
          <ac:chgData name="Yin, Xiangyu" userId="2bb6640f-cdcc-43e3-ad26-0c76e0fdfd37" providerId="ADAL" clId="{004FA34F-E127-45AE-80ED-136FDCA7718B}" dt="2022-03-19T21:42:27.988" v="6165"/>
          <ac:spMkLst>
            <pc:docMk/>
            <pc:sldMk cId="4158998570" sldId="470"/>
            <ac:spMk id="56" creationId="{7E97E22B-955C-4619-9EFC-FDA5FBFD5E0B}"/>
          </ac:spMkLst>
        </pc:spChg>
        <pc:spChg chg="add del mod">
          <ac:chgData name="Yin, Xiangyu" userId="2bb6640f-cdcc-43e3-ad26-0c76e0fdfd37" providerId="ADAL" clId="{004FA34F-E127-45AE-80ED-136FDCA7718B}" dt="2022-03-18T08:01:35.968" v="1293"/>
          <ac:spMkLst>
            <pc:docMk/>
            <pc:sldMk cId="4158998570" sldId="470"/>
            <ac:spMk id="56" creationId="{8D99B547-13A5-40AA-AA71-AC1258F1FFF1}"/>
          </ac:spMkLst>
        </pc:spChg>
        <pc:spChg chg="add del mod">
          <ac:chgData name="Yin, Xiangyu" userId="2bb6640f-cdcc-43e3-ad26-0c76e0fdfd37" providerId="ADAL" clId="{004FA34F-E127-45AE-80ED-136FDCA7718B}" dt="2022-03-18T08:01:35.968" v="1293"/>
          <ac:spMkLst>
            <pc:docMk/>
            <pc:sldMk cId="4158998570" sldId="470"/>
            <ac:spMk id="58" creationId="{9A61FDDB-400A-4897-8C02-A86C570B9385}"/>
          </ac:spMkLst>
        </pc:spChg>
        <pc:spChg chg="add del mod">
          <ac:chgData name="Yin, Xiangyu" userId="2bb6640f-cdcc-43e3-ad26-0c76e0fdfd37" providerId="ADAL" clId="{004FA34F-E127-45AE-80ED-136FDCA7718B}" dt="2022-03-19T21:42:27.988" v="6165"/>
          <ac:spMkLst>
            <pc:docMk/>
            <pc:sldMk cId="4158998570" sldId="470"/>
            <ac:spMk id="58" creationId="{9A7BDC45-02CB-48FB-A0BF-02134D283C3A}"/>
          </ac:spMkLst>
        </pc:spChg>
        <pc:spChg chg="add del mod">
          <ac:chgData name="Yin, Xiangyu" userId="2bb6640f-cdcc-43e3-ad26-0c76e0fdfd37" providerId="ADAL" clId="{004FA34F-E127-45AE-80ED-136FDCA7718B}" dt="2022-03-19T21:42:27.988" v="6165"/>
          <ac:spMkLst>
            <pc:docMk/>
            <pc:sldMk cId="4158998570" sldId="470"/>
            <ac:spMk id="63" creationId="{16BCFE84-CEAE-4B99-9E0A-971C4C07E058}"/>
          </ac:spMkLst>
        </pc:spChg>
        <pc:spChg chg="add del mod">
          <ac:chgData name="Yin, Xiangyu" userId="2bb6640f-cdcc-43e3-ad26-0c76e0fdfd37" providerId="ADAL" clId="{004FA34F-E127-45AE-80ED-136FDCA7718B}" dt="2022-03-18T08:01:35.968" v="1293"/>
          <ac:spMkLst>
            <pc:docMk/>
            <pc:sldMk cId="4158998570" sldId="470"/>
            <ac:spMk id="63" creationId="{8CFFAF47-2737-4B2D-A6AF-F5E4F1D23F76}"/>
          </ac:spMkLst>
        </pc:spChg>
        <pc:spChg chg="add del mod">
          <ac:chgData name="Yin, Xiangyu" userId="2bb6640f-cdcc-43e3-ad26-0c76e0fdfd37" providerId="ADAL" clId="{004FA34F-E127-45AE-80ED-136FDCA7718B}" dt="2022-03-19T21:42:27.988" v="6165"/>
          <ac:spMkLst>
            <pc:docMk/>
            <pc:sldMk cId="4158998570" sldId="470"/>
            <ac:spMk id="64" creationId="{4DD3E4D0-294C-4570-9F8F-D3A12360A989}"/>
          </ac:spMkLst>
        </pc:spChg>
        <pc:spChg chg="add del mod">
          <ac:chgData name="Yin, Xiangyu" userId="2bb6640f-cdcc-43e3-ad26-0c76e0fdfd37" providerId="ADAL" clId="{004FA34F-E127-45AE-80ED-136FDCA7718B}" dt="2022-03-18T08:01:35.968" v="1293"/>
          <ac:spMkLst>
            <pc:docMk/>
            <pc:sldMk cId="4158998570" sldId="470"/>
            <ac:spMk id="64" creationId="{E73CB64B-78E2-4A23-94D1-855D2EA1FCF0}"/>
          </ac:spMkLst>
        </pc:spChg>
        <pc:spChg chg="add del mod">
          <ac:chgData name="Yin, Xiangyu" userId="2bb6640f-cdcc-43e3-ad26-0c76e0fdfd37" providerId="ADAL" clId="{004FA34F-E127-45AE-80ED-136FDCA7718B}" dt="2022-03-19T21:44:09.540" v="6193"/>
          <ac:spMkLst>
            <pc:docMk/>
            <pc:sldMk cId="4158998570" sldId="470"/>
            <ac:spMk id="65" creationId="{04C1B868-5FBE-4925-937C-EFCC7490AB15}"/>
          </ac:spMkLst>
        </pc:spChg>
        <pc:spChg chg="add del mod">
          <ac:chgData name="Yin, Xiangyu" userId="2bb6640f-cdcc-43e3-ad26-0c76e0fdfd37" providerId="ADAL" clId="{004FA34F-E127-45AE-80ED-136FDCA7718B}" dt="2022-03-18T08:01:38.520" v="1297"/>
          <ac:spMkLst>
            <pc:docMk/>
            <pc:sldMk cId="4158998570" sldId="470"/>
            <ac:spMk id="65" creationId="{1B5CAC7E-94FD-4A32-9F8D-4FD0FDB48C45}"/>
          </ac:spMkLst>
        </pc:spChg>
        <pc:spChg chg="add del mod">
          <ac:chgData name="Yin, Xiangyu" userId="2bb6640f-cdcc-43e3-ad26-0c76e0fdfd37" providerId="ADAL" clId="{004FA34F-E127-45AE-80ED-136FDCA7718B}" dt="2022-03-18T08:01:38.520" v="1297"/>
          <ac:spMkLst>
            <pc:docMk/>
            <pc:sldMk cId="4158998570" sldId="470"/>
            <ac:spMk id="66" creationId="{680C2A06-80C6-4DDD-88F3-986527366329}"/>
          </ac:spMkLst>
        </pc:spChg>
        <pc:spChg chg="add del mod">
          <ac:chgData name="Yin, Xiangyu" userId="2bb6640f-cdcc-43e3-ad26-0c76e0fdfd37" providerId="ADAL" clId="{004FA34F-E127-45AE-80ED-136FDCA7718B}" dt="2022-03-19T21:44:09.540" v="6193"/>
          <ac:spMkLst>
            <pc:docMk/>
            <pc:sldMk cId="4158998570" sldId="470"/>
            <ac:spMk id="66" creationId="{6D66E631-C037-42F1-94F0-C716CD5327F8}"/>
          </ac:spMkLst>
        </pc:spChg>
        <pc:spChg chg="add del mod">
          <ac:chgData name="Yin, Xiangyu" userId="2bb6640f-cdcc-43e3-ad26-0c76e0fdfd37" providerId="ADAL" clId="{004FA34F-E127-45AE-80ED-136FDCA7718B}" dt="2022-03-19T21:44:09.540" v="6193"/>
          <ac:spMkLst>
            <pc:docMk/>
            <pc:sldMk cId="4158998570" sldId="470"/>
            <ac:spMk id="67" creationId="{68A47D5A-CB94-45C5-92B3-87BC06A4E8CA}"/>
          </ac:spMkLst>
        </pc:spChg>
        <pc:spChg chg="add del mod">
          <ac:chgData name="Yin, Xiangyu" userId="2bb6640f-cdcc-43e3-ad26-0c76e0fdfd37" providerId="ADAL" clId="{004FA34F-E127-45AE-80ED-136FDCA7718B}" dt="2022-03-18T08:01:38.520" v="1297"/>
          <ac:spMkLst>
            <pc:docMk/>
            <pc:sldMk cId="4158998570" sldId="470"/>
            <ac:spMk id="67" creationId="{D7D32755-DAE2-4D7D-8E07-322B5B802C5E}"/>
          </ac:spMkLst>
        </pc:spChg>
        <pc:spChg chg="add del mod">
          <ac:chgData name="Yin, Xiangyu" userId="2bb6640f-cdcc-43e3-ad26-0c76e0fdfd37" providerId="ADAL" clId="{004FA34F-E127-45AE-80ED-136FDCA7718B}" dt="2022-03-18T08:01:38.520" v="1297"/>
          <ac:spMkLst>
            <pc:docMk/>
            <pc:sldMk cId="4158998570" sldId="470"/>
            <ac:spMk id="68" creationId="{E48B74F4-49EE-4163-8BD7-AEC4241DAB68}"/>
          </ac:spMkLst>
        </pc:spChg>
        <pc:spChg chg="add del mod">
          <ac:chgData name="Yin, Xiangyu" userId="2bb6640f-cdcc-43e3-ad26-0c76e0fdfd37" providerId="ADAL" clId="{004FA34F-E127-45AE-80ED-136FDCA7718B}" dt="2022-03-19T21:44:09.540" v="6193"/>
          <ac:spMkLst>
            <pc:docMk/>
            <pc:sldMk cId="4158998570" sldId="470"/>
            <ac:spMk id="68" creationId="{E78E6748-EDDE-4933-B0BF-8447E2AB48C1}"/>
          </ac:spMkLst>
        </pc:spChg>
        <pc:spChg chg="add del mod">
          <ac:chgData name="Yin, Xiangyu" userId="2bb6640f-cdcc-43e3-ad26-0c76e0fdfd37" providerId="ADAL" clId="{004FA34F-E127-45AE-80ED-136FDCA7718B}" dt="2022-03-18T08:01:38.520" v="1297"/>
          <ac:spMkLst>
            <pc:docMk/>
            <pc:sldMk cId="4158998570" sldId="470"/>
            <ac:spMk id="69" creationId="{BB205A45-A427-4590-A764-D15FA519649B}"/>
          </ac:spMkLst>
        </pc:spChg>
        <pc:spChg chg="add del mod">
          <ac:chgData name="Yin, Xiangyu" userId="2bb6640f-cdcc-43e3-ad26-0c76e0fdfd37" providerId="ADAL" clId="{004FA34F-E127-45AE-80ED-136FDCA7718B}" dt="2022-03-19T21:44:09.540" v="6193"/>
          <ac:spMkLst>
            <pc:docMk/>
            <pc:sldMk cId="4158998570" sldId="470"/>
            <ac:spMk id="71" creationId="{E23DC8E0-FA4B-4300-993D-3D66265C65AB}"/>
          </ac:spMkLst>
        </pc:spChg>
        <pc:spChg chg="add del mod">
          <ac:chgData name="Yin, Xiangyu" userId="2bb6640f-cdcc-43e3-ad26-0c76e0fdfd37" providerId="ADAL" clId="{004FA34F-E127-45AE-80ED-136FDCA7718B}" dt="2022-03-19T21:44:09.540" v="6193"/>
          <ac:spMkLst>
            <pc:docMk/>
            <pc:sldMk cId="4158998570" sldId="470"/>
            <ac:spMk id="72" creationId="{A1F3E7BF-C4F3-4389-ABBF-74EFF80A9F3C}"/>
          </ac:spMkLst>
        </pc:spChg>
        <pc:spChg chg="add del mod">
          <ac:chgData name="Yin, Xiangyu" userId="2bb6640f-cdcc-43e3-ad26-0c76e0fdfd37" providerId="ADAL" clId="{004FA34F-E127-45AE-80ED-136FDCA7718B}" dt="2022-03-18T08:01:38.520" v="1297"/>
          <ac:spMkLst>
            <pc:docMk/>
            <pc:sldMk cId="4158998570" sldId="470"/>
            <ac:spMk id="72" creationId="{C6FD4E87-D16F-4766-BB19-EED498AAD409}"/>
          </ac:spMkLst>
        </pc:spChg>
        <pc:spChg chg="add del mod">
          <ac:chgData name="Yin, Xiangyu" userId="2bb6640f-cdcc-43e3-ad26-0c76e0fdfd37" providerId="ADAL" clId="{004FA34F-E127-45AE-80ED-136FDCA7718B}" dt="2022-03-18T08:01:38.520" v="1297"/>
          <ac:spMkLst>
            <pc:docMk/>
            <pc:sldMk cId="4158998570" sldId="470"/>
            <ac:spMk id="73" creationId="{4505FF03-B8CA-408A-98D5-F9E5415F8617}"/>
          </ac:spMkLst>
        </pc:spChg>
        <pc:spChg chg="add del mod">
          <ac:chgData name="Yin, Xiangyu" userId="2bb6640f-cdcc-43e3-ad26-0c76e0fdfd37" providerId="ADAL" clId="{004FA34F-E127-45AE-80ED-136FDCA7718B}" dt="2022-03-19T21:44:09.540" v="6193"/>
          <ac:spMkLst>
            <pc:docMk/>
            <pc:sldMk cId="4158998570" sldId="470"/>
            <ac:spMk id="73" creationId="{C382959A-8291-429E-8AE0-F22A9161511A}"/>
          </ac:spMkLst>
        </pc:spChg>
        <pc:spChg chg="add del mod">
          <ac:chgData name="Yin, Xiangyu" userId="2bb6640f-cdcc-43e3-ad26-0c76e0fdfd37" providerId="ADAL" clId="{004FA34F-E127-45AE-80ED-136FDCA7718B}" dt="2022-03-18T08:01:38.520" v="1297"/>
          <ac:spMkLst>
            <pc:docMk/>
            <pc:sldMk cId="4158998570" sldId="470"/>
            <ac:spMk id="74" creationId="{CB74D031-33BE-4DDF-9002-56B0AE433C1E}"/>
          </ac:spMkLst>
        </pc:spChg>
        <pc:spChg chg="add del mod">
          <ac:chgData name="Yin, Xiangyu" userId="2bb6640f-cdcc-43e3-ad26-0c76e0fdfd37" providerId="ADAL" clId="{004FA34F-E127-45AE-80ED-136FDCA7718B}" dt="2022-03-19T21:44:09.540" v="6193"/>
          <ac:spMkLst>
            <pc:docMk/>
            <pc:sldMk cId="4158998570" sldId="470"/>
            <ac:spMk id="76" creationId="{1B36219C-8AE5-4150-A09D-14A0DDF1640E}"/>
          </ac:spMkLst>
        </pc:spChg>
        <pc:spChg chg="add del mod">
          <ac:chgData name="Yin, Xiangyu" userId="2bb6640f-cdcc-43e3-ad26-0c76e0fdfd37" providerId="ADAL" clId="{004FA34F-E127-45AE-80ED-136FDCA7718B}" dt="2022-03-19T21:44:09.540" v="6193"/>
          <ac:spMkLst>
            <pc:docMk/>
            <pc:sldMk cId="4158998570" sldId="470"/>
            <ac:spMk id="77" creationId="{36011EE6-9F51-4749-A728-A59B1785A736}"/>
          </ac:spMkLst>
        </pc:spChg>
        <pc:spChg chg="add del mod">
          <ac:chgData name="Yin, Xiangyu" userId="2bb6640f-cdcc-43e3-ad26-0c76e0fdfd37" providerId="ADAL" clId="{004FA34F-E127-45AE-80ED-136FDCA7718B}" dt="2022-03-18T08:01:38.520" v="1297"/>
          <ac:spMkLst>
            <pc:docMk/>
            <pc:sldMk cId="4158998570" sldId="470"/>
            <ac:spMk id="77" creationId="{4DFA26C7-A379-4248-8351-53623381E915}"/>
          </ac:spMkLst>
        </pc:spChg>
        <pc:spChg chg="add del mod">
          <ac:chgData name="Yin, Xiangyu" userId="2bb6640f-cdcc-43e3-ad26-0c76e0fdfd37" providerId="ADAL" clId="{004FA34F-E127-45AE-80ED-136FDCA7718B}" dt="2022-03-18T08:01:38.520" v="1297"/>
          <ac:spMkLst>
            <pc:docMk/>
            <pc:sldMk cId="4158998570" sldId="470"/>
            <ac:spMk id="78" creationId="{95D8CDF0-23B0-44E2-9788-5A134A33FCE5}"/>
          </ac:spMkLst>
        </pc:spChg>
        <pc:spChg chg="add del mod">
          <ac:chgData name="Yin, Xiangyu" userId="2bb6640f-cdcc-43e3-ad26-0c76e0fdfd37" providerId="ADAL" clId="{004FA34F-E127-45AE-80ED-136FDCA7718B}" dt="2022-03-19T21:44:09.540" v="6193"/>
          <ac:spMkLst>
            <pc:docMk/>
            <pc:sldMk cId="4158998570" sldId="470"/>
            <ac:spMk id="79" creationId="{682D88EB-2B0E-4FAE-BB7E-F262E6918965}"/>
          </ac:spMkLst>
        </pc:spChg>
        <pc:spChg chg="add del mod">
          <ac:chgData name="Yin, Xiangyu" userId="2bb6640f-cdcc-43e3-ad26-0c76e0fdfd37" providerId="ADAL" clId="{004FA34F-E127-45AE-80ED-136FDCA7718B}" dt="2022-03-18T08:01:38.520" v="1297"/>
          <ac:spMkLst>
            <pc:docMk/>
            <pc:sldMk cId="4158998570" sldId="470"/>
            <ac:spMk id="80" creationId="{F51E2B4E-5A00-4085-B5BC-5C4641AE1FB9}"/>
          </ac:spMkLst>
        </pc:spChg>
        <pc:spChg chg="add del mod">
          <ac:chgData name="Yin, Xiangyu" userId="2bb6640f-cdcc-43e3-ad26-0c76e0fdfd37" providerId="ADAL" clId="{004FA34F-E127-45AE-80ED-136FDCA7718B}" dt="2022-03-19T21:44:09.540" v="6193"/>
          <ac:spMkLst>
            <pc:docMk/>
            <pc:sldMk cId="4158998570" sldId="470"/>
            <ac:spMk id="82" creationId="{327E8E77-2CBB-4573-B1C8-671CDADCEBA6}"/>
          </ac:spMkLst>
        </pc:spChg>
        <pc:spChg chg="add del mod">
          <ac:chgData name="Yin, Xiangyu" userId="2bb6640f-cdcc-43e3-ad26-0c76e0fdfd37" providerId="ADAL" clId="{004FA34F-E127-45AE-80ED-136FDCA7718B}" dt="2022-03-18T08:01:38.520" v="1297"/>
          <ac:spMkLst>
            <pc:docMk/>
            <pc:sldMk cId="4158998570" sldId="470"/>
            <ac:spMk id="83" creationId="{2A306D2D-FCA3-4FF5-8596-8BA5F3467C9F}"/>
          </ac:spMkLst>
        </pc:spChg>
        <pc:spChg chg="add del mod">
          <ac:chgData name="Yin, Xiangyu" userId="2bb6640f-cdcc-43e3-ad26-0c76e0fdfd37" providerId="ADAL" clId="{004FA34F-E127-45AE-80ED-136FDCA7718B}" dt="2022-03-19T21:44:09.540" v="6193"/>
          <ac:spMkLst>
            <pc:docMk/>
            <pc:sldMk cId="4158998570" sldId="470"/>
            <ac:spMk id="83" creationId="{42C43628-AA26-49A5-8E14-5D5DBAE8C9E1}"/>
          </ac:spMkLst>
        </pc:spChg>
        <pc:spChg chg="add del mod">
          <ac:chgData name="Yin, Xiangyu" userId="2bb6640f-cdcc-43e3-ad26-0c76e0fdfd37" providerId="ADAL" clId="{004FA34F-E127-45AE-80ED-136FDCA7718B}" dt="2022-03-18T08:01:38.520" v="1297"/>
          <ac:spMkLst>
            <pc:docMk/>
            <pc:sldMk cId="4158998570" sldId="470"/>
            <ac:spMk id="84" creationId="{2E458D88-1A7A-45B3-B6FA-5FA0C671586C}"/>
          </ac:spMkLst>
        </pc:spChg>
        <pc:spChg chg="add del mod">
          <ac:chgData name="Yin, Xiangyu" userId="2bb6640f-cdcc-43e3-ad26-0c76e0fdfd37" providerId="ADAL" clId="{004FA34F-E127-45AE-80ED-136FDCA7718B}" dt="2022-03-19T21:44:09.540" v="6193"/>
          <ac:spMkLst>
            <pc:docMk/>
            <pc:sldMk cId="4158998570" sldId="470"/>
            <ac:spMk id="85" creationId="{434D55E8-E382-4112-842D-4BC690B7AC36}"/>
          </ac:spMkLst>
        </pc:spChg>
        <pc:spChg chg="add del mod">
          <ac:chgData name="Yin, Xiangyu" userId="2bb6640f-cdcc-43e3-ad26-0c76e0fdfd37" providerId="ADAL" clId="{004FA34F-E127-45AE-80ED-136FDCA7718B}" dt="2022-03-18T08:01:38.520" v="1297"/>
          <ac:spMkLst>
            <pc:docMk/>
            <pc:sldMk cId="4158998570" sldId="470"/>
            <ac:spMk id="86" creationId="{C0C4CD13-59A8-4818-A135-0E235B2A9373}"/>
          </ac:spMkLst>
        </pc:spChg>
        <pc:spChg chg="add del mod">
          <ac:chgData name="Yin, Xiangyu" userId="2bb6640f-cdcc-43e3-ad26-0c76e0fdfd37" providerId="ADAL" clId="{004FA34F-E127-45AE-80ED-136FDCA7718B}" dt="2022-03-19T21:44:09.540" v="6193"/>
          <ac:spMkLst>
            <pc:docMk/>
            <pc:sldMk cId="4158998570" sldId="470"/>
            <ac:spMk id="88" creationId="{81923D6C-175D-421B-B380-1956AD34E89C}"/>
          </ac:spMkLst>
        </pc:spChg>
        <pc:spChg chg="add del mod">
          <ac:chgData name="Yin, Xiangyu" userId="2bb6640f-cdcc-43e3-ad26-0c76e0fdfd37" providerId="ADAL" clId="{004FA34F-E127-45AE-80ED-136FDCA7718B}" dt="2022-03-18T08:01:38.520" v="1297"/>
          <ac:spMkLst>
            <pc:docMk/>
            <pc:sldMk cId="4158998570" sldId="470"/>
            <ac:spMk id="89" creationId="{CE3E725A-2A9D-47BB-B6FE-DAA475CC3267}"/>
          </ac:spMkLst>
        </pc:spChg>
        <pc:spChg chg="add del mod">
          <ac:chgData name="Yin, Xiangyu" userId="2bb6640f-cdcc-43e3-ad26-0c76e0fdfd37" providerId="ADAL" clId="{004FA34F-E127-45AE-80ED-136FDCA7718B}" dt="2022-03-19T21:44:09.540" v="6193"/>
          <ac:spMkLst>
            <pc:docMk/>
            <pc:sldMk cId="4158998570" sldId="470"/>
            <ac:spMk id="89" creationId="{FECA629B-37B8-4679-8A1C-3E36555CDF1F}"/>
          </ac:spMkLst>
        </pc:spChg>
        <pc:spChg chg="add del mod">
          <ac:chgData name="Yin, Xiangyu" userId="2bb6640f-cdcc-43e3-ad26-0c76e0fdfd37" providerId="ADAL" clId="{004FA34F-E127-45AE-80ED-136FDCA7718B}" dt="2022-03-19T21:44:09.540" v="6193"/>
          <ac:spMkLst>
            <pc:docMk/>
            <pc:sldMk cId="4158998570" sldId="470"/>
            <ac:spMk id="90" creationId="{0A5B545C-E14A-4D92-8599-2D8E13AE7970}"/>
          </ac:spMkLst>
        </pc:spChg>
        <pc:spChg chg="add del mod">
          <ac:chgData name="Yin, Xiangyu" userId="2bb6640f-cdcc-43e3-ad26-0c76e0fdfd37" providerId="ADAL" clId="{004FA34F-E127-45AE-80ED-136FDCA7718B}" dt="2022-03-18T08:01:38.520" v="1297"/>
          <ac:spMkLst>
            <pc:docMk/>
            <pc:sldMk cId="4158998570" sldId="470"/>
            <ac:spMk id="90" creationId="{34E6CBF0-1FCC-4552-B194-F3D83AF63C39}"/>
          </ac:spMkLst>
        </pc:spChg>
        <pc:spChg chg="add del mod">
          <ac:chgData name="Yin, Xiangyu" userId="2bb6640f-cdcc-43e3-ad26-0c76e0fdfd37" providerId="ADAL" clId="{004FA34F-E127-45AE-80ED-136FDCA7718B}" dt="2022-03-18T08:01:38.520" v="1297"/>
          <ac:spMkLst>
            <pc:docMk/>
            <pc:sldMk cId="4158998570" sldId="470"/>
            <ac:spMk id="91" creationId="{D03676BC-6299-4222-8594-DE48ACC587D4}"/>
          </ac:spMkLst>
        </pc:spChg>
        <pc:spChg chg="add del mod">
          <ac:chgData name="Yin, Xiangyu" userId="2bb6640f-cdcc-43e3-ad26-0c76e0fdfd37" providerId="ADAL" clId="{004FA34F-E127-45AE-80ED-136FDCA7718B}" dt="2022-03-19T21:44:09.540" v="6193"/>
          <ac:spMkLst>
            <pc:docMk/>
            <pc:sldMk cId="4158998570" sldId="470"/>
            <ac:spMk id="94" creationId="{FB730D91-1351-47E5-869A-F59298DBD5E0}"/>
          </ac:spMkLst>
        </pc:spChg>
        <pc:spChg chg="add del mod">
          <ac:chgData name="Yin, Xiangyu" userId="2bb6640f-cdcc-43e3-ad26-0c76e0fdfd37" providerId="ADAL" clId="{004FA34F-E127-45AE-80ED-136FDCA7718B}" dt="2022-03-19T21:44:09.540" v="6193"/>
          <ac:spMkLst>
            <pc:docMk/>
            <pc:sldMk cId="4158998570" sldId="470"/>
            <ac:spMk id="95" creationId="{BB617F8F-E33C-49DC-A2BB-C8CF46F37932}"/>
          </ac:spMkLst>
        </pc:spChg>
        <pc:spChg chg="add del mod">
          <ac:chgData name="Yin, Xiangyu" userId="2bb6640f-cdcc-43e3-ad26-0c76e0fdfd37" providerId="ADAL" clId="{004FA34F-E127-45AE-80ED-136FDCA7718B}" dt="2022-03-18T08:01:38.520" v="1297"/>
          <ac:spMkLst>
            <pc:docMk/>
            <pc:sldMk cId="4158998570" sldId="470"/>
            <ac:spMk id="95" creationId="{F0DF699F-F6D8-4A8A-B5E9-787A913C4155}"/>
          </ac:spMkLst>
        </pc:spChg>
        <pc:spChg chg="add del mod">
          <ac:chgData name="Yin, Xiangyu" userId="2bb6640f-cdcc-43e3-ad26-0c76e0fdfd37" providerId="ADAL" clId="{004FA34F-E127-45AE-80ED-136FDCA7718B}" dt="2022-03-19T21:44:09.540" v="6193"/>
          <ac:spMkLst>
            <pc:docMk/>
            <pc:sldMk cId="4158998570" sldId="470"/>
            <ac:spMk id="96" creationId="{15CB0944-9CF3-496D-B032-590EC3082DC9}"/>
          </ac:spMkLst>
        </pc:spChg>
        <pc:spChg chg="add del mod">
          <ac:chgData name="Yin, Xiangyu" userId="2bb6640f-cdcc-43e3-ad26-0c76e0fdfd37" providerId="ADAL" clId="{004FA34F-E127-45AE-80ED-136FDCA7718B}" dt="2022-03-18T08:01:38.520" v="1297"/>
          <ac:spMkLst>
            <pc:docMk/>
            <pc:sldMk cId="4158998570" sldId="470"/>
            <ac:spMk id="96" creationId="{79103132-C125-4E60-B151-3EB3F1C45578}"/>
          </ac:spMkLst>
        </pc:spChg>
        <pc:spChg chg="add del mod">
          <ac:chgData name="Yin, Xiangyu" userId="2bb6640f-cdcc-43e3-ad26-0c76e0fdfd37" providerId="ADAL" clId="{004FA34F-E127-45AE-80ED-136FDCA7718B}" dt="2022-03-18T08:01:38.520" v="1297"/>
          <ac:spMkLst>
            <pc:docMk/>
            <pc:sldMk cId="4158998570" sldId="470"/>
            <ac:spMk id="97" creationId="{67ADA74D-2991-4F24-BE8C-5CE49C29A1A5}"/>
          </ac:spMkLst>
        </pc:spChg>
        <pc:spChg chg="add del mod">
          <ac:chgData name="Yin, Xiangyu" userId="2bb6640f-cdcc-43e3-ad26-0c76e0fdfd37" providerId="ADAL" clId="{004FA34F-E127-45AE-80ED-136FDCA7718B}" dt="2022-03-19T21:44:09.540" v="6193"/>
          <ac:spMkLst>
            <pc:docMk/>
            <pc:sldMk cId="4158998570" sldId="470"/>
            <ac:spMk id="99" creationId="{C6CE545C-7515-481F-AACA-4ADEB2A32191}"/>
          </ac:spMkLst>
        </pc:spChg>
        <pc:spChg chg="add del mod">
          <ac:chgData name="Yin, Xiangyu" userId="2bb6640f-cdcc-43e3-ad26-0c76e0fdfd37" providerId="ADAL" clId="{004FA34F-E127-45AE-80ED-136FDCA7718B}" dt="2022-03-19T21:44:09.540" v="6193"/>
          <ac:spMkLst>
            <pc:docMk/>
            <pc:sldMk cId="4158998570" sldId="470"/>
            <ac:spMk id="100" creationId="{11E20E88-81AA-41C0-B576-F206112E2C54}"/>
          </ac:spMkLst>
        </pc:spChg>
        <pc:spChg chg="add del mod">
          <ac:chgData name="Yin, Xiangyu" userId="2bb6640f-cdcc-43e3-ad26-0c76e0fdfd37" providerId="ADAL" clId="{004FA34F-E127-45AE-80ED-136FDCA7718B}" dt="2022-03-18T08:01:38.520" v="1297"/>
          <ac:spMkLst>
            <pc:docMk/>
            <pc:sldMk cId="4158998570" sldId="470"/>
            <ac:spMk id="100" creationId="{EA0822D5-147C-4846-AA27-75E19F55E872}"/>
          </ac:spMkLst>
        </pc:spChg>
        <pc:spChg chg="add del mod">
          <ac:chgData name="Yin, Xiangyu" userId="2bb6640f-cdcc-43e3-ad26-0c76e0fdfd37" providerId="ADAL" clId="{004FA34F-E127-45AE-80ED-136FDCA7718B}" dt="2022-03-18T08:01:38.520" v="1297"/>
          <ac:spMkLst>
            <pc:docMk/>
            <pc:sldMk cId="4158998570" sldId="470"/>
            <ac:spMk id="101" creationId="{9F33FE36-5488-4C84-8ECC-ECF09C132256}"/>
          </ac:spMkLst>
        </pc:spChg>
        <pc:spChg chg="add del mod">
          <ac:chgData name="Yin, Xiangyu" userId="2bb6640f-cdcc-43e3-ad26-0c76e0fdfd37" providerId="ADAL" clId="{004FA34F-E127-45AE-80ED-136FDCA7718B}" dt="2022-03-19T21:44:09.540" v="6193"/>
          <ac:spMkLst>
            <pc:docMk/>
            <pc:sldMk cId="4158998570" sldId="470"/>
            <ac:spMk id="101" creationId="{EBF13532-2D38-4F76-A008-630F112D7AD3}"/>
          </ac:spMkLst>
        </pc:spChg>
        <pc:spChg chg="add del mod">
          <ac:chgData name="Yin, Xiangyu" userId="2bb6640f-cdcc-43e3-ad26-0c76e0fdfd37" providerId="ADAL" clId="{004FA34F-E127-45AE-80ED-136FDCA7718B}" dt="2022-03-19T21:44:09.540" v="6193"/>
          <ac:spMkLst>
            <pc:docMk/>
            <pc:sldMk cId="4158998570" sldId="470"/>
            <ac:spMk id="102" creationId="{EAD39140-CB2E-440F-8418-A93733336701}"/>
          </ac:spMkLst>
        </pc:spChg>
        <pc:spChg chg="add del mod">
          <ac:chgData name="Yin, Xiangyu" userId="2bb6640f-cdcc-43e3-ad26-0c76e0fdfd37" providerId="ADAL" clId="{004FA34F-E127-45AE-80ED-136FDCA7718B}" dt="2022-03-18T08:01:38.520" v="1297"/>
          <ac:spMkLst>
            <pc:docMk/>
            <pc:sldMk cId="4158998570" sldId="470"/>
            <ac:spMk id="102" creationId="{FCE54D3D-8156-45A6-A543-710EE4A19403}"/>
          </ac:spMkLst>
        </pc:spChg>
        <pc:spChg chg="add del mod">
          <ac:chgData name="Yin, Xiangyu" userId="2bb6640f-cdcc-43e3-ad26-0c76e0fdfd37" providerId="ADAL" clId="{004FA34F-E127-45AE-80ED-136FDCA7718B}" dt="2022-03-19T21:44:09.540" v="6193"/>
          <ac:spMkLst>
            <pc:docMk/>
            <pc:sldMk cId="4158998570" sldId="470"/>
            <ac:spMk id="103" creationId="{336B6A7E-608C-4C12-B2EA-8A4D4FCA96CC}"/>
          </ac:spMkLst>
        </pc:spChg>
        <pc:spChg chg="add del mod">
          <ac:chgData name="Yin, Xiangyu" userId="2bb6640f-cdcc-43e3-ad26-0c76e0fdfd37" providerId="ADAL" clId="{004FA34F-E127-45AE-80ED-136FDCA7718B}" dt="2022-03-18T08:01:38.520" v="1297"/>
          <ac:spMkLst>
            <pc:docMk/>
            <pc:sldMk cId="4158998570" sldId="470"/>
            <ac:spMk id="103" creationId="{BD7352D4-7F70-4F62-8742-46B89416625D}"/>
          </ac:spMkLst>
        </pc:spChg>
        <pc:spChg chg="add del mod">
          <ac:chgData name="Yin, Xiangyu" userId="2bb6640f-cdcc-43e3-ad26-0c76e0fdfd37" providerId="ADAL" clId="{004FA34F-E127-45AE-80ED-136FDCA7718B}" dt="2022-03-19T21:44:09.540" v="6193"/>
          <ac:spMkLst>
            <pc:docMk/>
            <pc:sldMk cId="4158998570" sldId="470"/>
            <ac:spMk id="104" creationId="{3E621616-B7C3-4467-A918-0361071D97E7}"/>
          </ac:spMkLst>
        </pc:spChg>
        <pc:spChg chg="add del mod">
          <ac:chgData name="Yin, Xiangyu" userId="2bb6640f-cdcc-43e3-ad26-0c76e0fdfd37" providerId="ADAL" clId="{004FA34F-E127-45AE-80ED-136FDCA7718B}" dt="2022-03-18T08:01:38.520" v="1297"/>
          <ac:spMkLst>
            <pc:docMk/>
            <pc:sldMk cId="4158998570" sldId="470"/>
            <ac:spMk id="104" creationId="{F29DE1C2-2539-4B78-915B-B47A29826C44}"/>
          </ac:spMkLst>
        </pc:spChg>
        <pc:spChg chg="add del mod">
          <ac:chgData name="Yin, Xiangyu" userId="2bb6640f-cdcc-43e3-ad26-0c76e0fdfd37" providerId="ADAL" clId="{004FA34F-E127-45AE-80ED-136FDCA7718B}" dt="2022-03-19T21:44:09.540" v="6193"/>
          <ac:spMkLst>
            <pc:docMk/>
            <pc:sldMk cId="4158998570" sldId="470"/>
            <ac:spMk id="105" creationId="{1D35597F-0894-4D4C-9788-9FAD51328AD5}"/>
          </ac:spMkLst>
        </pc:spChg>
        <pc:spChg chg="add del mod">
          <ac:chgData name="Yin, Xiangyu" userId="2bb6640f-cdcc-43e3-ad26-0c76e0fdfd37" providerId="ADAL" clId="{004FA34F-E127-45AE-80ED-136FDCA7718B}" dt="2022-03-18T08:01:38.520" v="1297"/>
          <ac:spMkLst>
            <pc:docMk/>
            <pc:sldMk cId="4158998570" sldId="470"/>
            <ac:spMk id="105" creationId="{489AC2C5-31A3-43AA-96C6-66E5A28C0B87}"/>
          </ac:spMkLst>
        </pc:spChg>
        <pc:spChg chg="add del mod">
          <ac:chgData name="Yin, Xiangyu" userId="2bb6640f-cdcc-43e3-ad26-0c76e0fdfd37" providerId="ADAL" clId="{004FA34F-E127-45AE-80ED-136FDCA7718B}" dt="2022-03-18T08:01:38.520" v="1297"/>
          <ac:spMkLst>
            <pc:docMk/>
            <pc:sldMk cId="4158998570" sldId="470"/>
            <ac:spMk id="106" creationId="{2D0B9359-93DD-40A9-8D95-A31C90A1E4E1}"/>
          </ac:spMkLst>
        </pc:spChg>
        <pc:spChg chg="add del mod">
          <ac:chgData name="Yin, Xiangyu" userId="2bb6640f-cdcc-43e3-ad26-0c76e0fdfd37" providerId="ADAL" clId="{004FA34F-E127-45AE-80ED-136FDCA7718B}" dt="2022-03-19T21:44:09.540" v="6193"/>
          <ac:spMkLst>
            <pc:docMk/>
            <pc:sldMk cId="4158998570" sldId="470"/>
            <ac:spMk id="106" creationId="{C6A6A9A1-3D55-4614-A2A4-31A5078009A8}"/>
          </ac:spMkLst>
        </pc:spChg>
        <pc:spChg chg="add del mod">
          <ac:chgData name="Yin, Xiangyu" userId="2bb6640f-cdcc-43e3-ad26-0c76e0fdfd37" providerId="ADAL" clId="{004FA34F-E127-45AE-80ED-136FDCA7718B}" dt="2022-03-19T21:44:09.540" v="6193"/>
          <ac:spMkLst>
            <pc:docMk/>
            <pc:sldMk cId="4158998570" sldId="470"/>
            <ac:spMk id="107" creationId="{B9306380-3E42-4659-87DD-C75561B545EA}"/>
          </ac:spMkLst>
        </pc:spChg>
        <pc:spChg chg="add del mod">
          <ac:chgData name="Yin, Xiangyu" userId="2bb6640f-cdcc-43e3-ad26-0c76e0fdfd37" providerId="ADAL" clId="{004FA34F-E127-45AE-80ED-136FDCA7718B}" dt="2022-03-18T08:01:38.520" v="1297"/>
          <ac:spMkLst>
            <pc:docMk/>
            <pc:sldMk cId="4158998570" sldId="470"/>
            <ac:spMk id="107" creationId="{F7A596D1-17F6-4F7D-B2DA-7F0AE1772FDC}"/>
          </ac:spMkLst>
        </pc:spChg>
        <pc:spChg chg="add del mod">
          <ac:chgData name="Yin, Xiangyu" userId="2bb6640f-cdcc-43e3-ad26-0c76e0fdfd37" providerId="ADAL" clId="{004FA34F-E127-45AE-80ED-136FDCA7718B}" dt="2022-03-19T21:44:09.540" v="6193"/>
          <ac:spMkLst>
            <pc:docMk/>
            <pc:sldMk cId="4158998570" sldId="470"/>
            <ac:spMk id="108" creationId="{89EB7E0E-1B6E-4CF2-9FD6-69FB1DDB1F41}"/>
          </ac:spMkLst>
        </pc:spChg>
        <pc:spChg chg="add del mod">
          <ac:chgData name="Yin, Xiangyu" userId="2bb6640f-cdcc-43e3-ad26-0c76e0fdfd37" providerId="ADAL" clId="{004FA34F-E127-45AE-80ED-136FDCA7718B}" dt="2022-03-18T08:01:38.520" v="1297"/>
          <ac:spMkLst>
            <pc:docMk/>
            <pc:sldMk cId="4158998570" sldId="470"/>
            <ac:spMk id="108" creationId="{FA0135B4-C999-4BE8-AAE4-6E9B73FBD27A}"/>
          </ac:spMkLst>
        </pc:spChg>
        <pc:spChg chg="add del mod">
          <ac:chgData name="Yin, Xiangyu" userId="2bb6640f-cdcc-43e3-ad26-0c76e0fdfd37" providerId="ADAL" clId="{004FA34F-E127-45AE-80ED-136FDCA7718B}" dt="2022-03-19T21:44:09.540" v="6193"/>
          <ac:spMkLst>
            <pc:docMk/>
            <pc:sldMk cId="4158998570" sldId="470"/>
            <ac:spMk id="109" creationId="{15402B55-DA54-4A27-BF9B-A3987A45662C}"/>
          </ac:spMkLst>
        </pc:spChg>
        <pc:spChg chg="add del mod">
          <ac:chgData name="Yin, Xiangyu" userId="2bb6640f-cdcc-43e3-ad26-0c76e0fdfd37" providerId="ADAL" clId="{004FA34F-E127-45AE-80ED-136FDCA7718B}" dt="2022-03-18T08:01:38.520" v="1297"/>
          <ac:spMkLst>
            <pc:docMk/>
            <pc:sldMk cId="4158998570" sldId="470"/>
            <ac:spMk id="109" creationId="{DB2E83BE-3F76-4379-9B1D-BD92494F5B05}"/>
          </ac:spMkLst>
        </pc:spChg>
        <pc:spChg chg="add del mod">
          <ac:chgData name="Yin, Xiangyu" userId="2bb6640f-cdcc-43e3-ad26-0c76e0fdfd37" providerId="ADAL" clId="{004FA34F-E127-45AE-80ED-136FDCA7718B}" dt="2022-03-18T08:01:38.520" v="1297"/>
          <ac:spMkLst>
            <pc:docMk/>
            <pc:sldMk cId="4158998570" sldId="470"/>
            <ac:spMk id="110" creationId="{7915573E-5ADF-42A1-AED0-FCC4953A93E6}"/>
          </ac:spMkLst>
        </pc:spChg>
        <pc:spChg chg="add del mod">
          <ac:chgData name="Yin, Xiangyu" userId="2bb6640f-cdcc-43e3-ad26-0c76e0fdfd37" providerId="ADAL" clId="{004FA34F-E127-45AE-80ED-136FDCA7718B}" dt="2022-03-19T21:44:09.540" v="6193"/>
          <ac:spMkLst>
            <pc:docMk/>
            <pc:sldMk cId="4158998570" sldId="470"/>
            <ac:spMk id="111" creationId="{6D2A86EE-9044-4383-BC32-54B1780AF12B}"/>
          </ac:spMkLst>
        </pc:spChg>
        <pc:spChg chg="add del mod">
          <ac:chgData name="Yin, Xiangyu" userId="2bb6640f-cdcc-43e3-ad26-0c76e0fdfd37" providerId="ADAL" clId="{004FA34F-E127-45AE-80ED-136FDCA7718B}" dt="2022-03-18T08:01:38.520" v="1297"/>
          <ac:spMkLst>
            <pc:docMk/>
            <pc:sldMk cId="4158998570" sldId="470"/>
            <ac:spMk id="112" creationId="{4112B19D-5B68-4AFA-B732-6EB71F9EA844}"/>
          </ac:spMkLst>
        </pc:spChg>
        <pc:spChg chg="add del mod">
          <ac:chgData name="Yin, Xiangyu" userId="2bb6640f-cdcc-43e3-ad26-0c76e0fdfd37" providerId="ADAL" clId="{004FA34F-E127-45AE-80ED-136FDCA7718B}" dt="2022-03-19T21:44:09.540" v="6193"/>
          <ac:spMkLst>
            <pc:docMk/>
            <pc:sldMk cId="4158998570" sldId="470"/>
            <ac:spMk id="112" creationId="{9AD15807-7269-4C47-8429-5F8B528A221D}"/>
          </ac:spMkLst>
        </pc:spChg>
        <pc:spChg chg="add del mod">
          <ac:chgData name="Yin, Xiangyu" userId="2bb6640f-cdcc-43e3-ad26-0c76e0fdfd37" providerId="ADAL" clId="{004FA34F-E127-45AE-80ED-136FDCA7718B}" dt="2022-03-18T08:01:38.520" v="1297"/>
          <ac:spMkLst>
            <pc:docMk/>
            <pc:sldMk cId="4158998570" sldId="470"/>
            <ac:spMk id="113" creationId="{D4F46B2F-D0D8-4ED0-9F66-0C729ED78231}"/>
          </ac:spMkLst>
        </pc:spChg>
        <pc:spChg chg="add del mod">
          <ac:chgData name="Yin, Xiangyu" userId="2bb6640f-cdcc-43e3-ad26-0c76e0fdfd37" providerId="ADAL" clId="{004FA34F-E127-45AE-80ED-136FDCA7718B}" dt="2022-03-19T21:44:09.540" v="6193"/>
          <ac:spMkLst>
            <pc:docMk/>
            <pc:sldMk cId="4158998570" sldId="470"/>
            <ac:spMk id="114" creationId="{1D4253CA-C30B-4F41-AEB1-6F8215361CC5}"/>
          </ac:spMkLst>
        </pc:spChg>
        <pc:spChg chg="add del mod">
          <ac:chgData name="Yin, Xiangyu" userId="2bb6640f-cdcc-43e3-ad26-0c76e0fdfd37" providerId="ADAL" clId="{004FA34F-E127-45AE-80ED-136FDCA7718B}" dt="2022-03-18T08:01:38.520" v="1297"/>
          <ac:spMkLst>
            <pc:docMk/>
            <pc:sldMk cId="4158998570" sldId="470"/>
            <ac:spMk id="115" creationId="{59681C44-4134-4B07-8285-441778B73586}"/>
          </ac:spMkLst>
        </pc:spChg>
        <pc:spChg chg="add del mod">
          <ac:chgData name="Yin, Xiangyu" userId="2bb6640f-cdcc-43e3-ad26-0c76e0fdfd37" providerId="ADAL" clId="{004FA34F-E127-45AE-80ED-136FDCA7718B}" dt="2022-03-19T21:44:09.540" v="6193"/>
          <ac:spMkLst>
            <pc:docMk/>
            <pc:sldMk cId="4158998570" sldId="470"/>
            <ac:spMk id="119" creationId="{F4D18EBA-B0BD-4F08-8283-B93B03F8D641}"/>
          </ac:spMkLst>
        </pc:spChg>
        <pc:spChg chg="add del mod">
          <ac:chgData name="Yin, Xiangyu" userId="2bb6640f-cdcc-43e3-ad26-0c76e0fdfd37" providerId="ADAL" clId="{004FA34F-E127-45AE-80ED-136FDCA7718B}" dt="2022-03-19T21:44:09.540" v="6193"/>
          <ac:spMkLst>
            <pc:docMk/>
            <pc:sldMk cId="4158998570" sldId="470"/>
            <ac:spMk id="120" creationId="{A3F15F95-0F2D-42AC-B7CC-2635DF545622}"/>
          </ac:spMkLst>
        </pc:spChg>
        <pc:spChg chg="add del mod">
          <ac:chgData name="Yin, Xiangyu" userId="2bb6640f-cdcc-43e3-ad26-0c76e0fdfd37" providerId="ADAL" clId="{004FA34F-E127-45AE-80ED-136FDCA7718B}" dt="2022-03-18T08:01:38.520" v="1297"/>
          <ac:spMkLst>
            <pc:docMk/>
            <pc:sldMk cId="4158998570" sldId="470"/>
            <ac:spMk id="120" creationId="{ED9F9173-EBFF-4EAE-9FC5-6EE1A4D731FB}"/>
          </ac:spMkLst>
        </pc:spChg>
        <pc:spChg chg="add del mod">
          <ac:chgData name="Yin, Xiangyu" userId="2bb6640f-cdcc-43e3-ad26-0c76e0fdfd37" providerId="ADAL" clId="{004FA34F-E127-45AE-80ED-136FDCA7718B}" dt="2022-03-19T21:44:37.924" v="6200"/>
          <ac:spMkLst>
            <pc:docMk/>
            <pc:sldMk cId="4158998570" sldId="470"/>
            <ac:spMk id="121" creationId="{C38E56B7-1F20-48B9-B1BF-A77D1967C859}"/>
          </ac:spMkLst>
        </pc:spChg>
        <pc:spChg chg="add del mod">
          <ac:chgData name="Yin, Xiangyu" userId="2bb6640f-cdcc-43e3-ad26-0c76e0fdfd37" providerId="ADAL" clId="{004FA34F-E127-45AE-80ED-136FDCA7718B}" dt="2022-03-18T08:01:38.520" v="1297"/>
          <ac:spMkLst>
            <pc:docMk/>
            <pc:sldMk cId="4158998570" sldId="470"/>
            <ac:spMk id="121" creationId="{FBA57B5A-7F2C-4458-BB62-3D4A41B7C45D}"/>
          </ac:spMkLst>
        </pc:spChg>
        <pc:spChg chg="add mod">
          <ac:chgData name="Yin, Xiangyu" userId="2bb6640f-cdcc-43e3-ad26-0c76e0fdfd37" providerId="ADAL" clId="{004FA34F-E127-45AE-80ED-136FDCA7718B}" dt="2022-03-19T21:42:58.992" v="6177" actId="1076"/>
          <ac:spMkLst>
            <pc:docMk/>
            <pc:sldMk cId="4158998570" sldId="470"/>
            <ac:spMk id="123" creationId="{3C6296FE-7ED5-443C-A417-161AC5F85653}"/>
          </ac:spMkLst>
        </pc:spChg>
        <pc:spChg chg="add del mod">
          <ac:chgData name="Yin, Xiangyu" userId="2bb6640f-cdcc-43e3-ad26-0c76e0fdfd37" providerId="ADAL" clId="{004FA34F-E127-45AE-80ED-136FDCA7718B}" dt="2022-03-19T21:44:37.924" v="6200"/>
          <ac:spMkLst>
            <pc:docMk/>
            <pc:sldMk cId="4158998570" sldId="470"/>
            <ac:spMk id="124" creationId="{91326973-30E7-4379-ACBD-E7156ECA3648}"/>
          </ac:spMkLst>
        </pc:spChg>
        <pc:spChg chg="add del mod">
          <ac:chgData name="Yin, Xiangyu" userId="2bb6640f-cdcc-43e3-ad26-0c76e0fdfd37" providerId="ADAL" clId="{004FA34F-E127-45AE-80ED-136FDCA7718B}" dt="2022-03-19T21:44:37.924" v="6200"/>
          <ac:spMkLst>
            <pc:docMk/>
            <pc:sldMk cId="4158998570" sldId="470"/>
            <ac:spMk id="125" creationId="{F70F79D1-6BC5-4BF2-8C0E-CD34B7E602F8}"/>
          </ac:spMkLst>
        </pc:spChg>
        <pc:spChg chg="add del mod">
          <ac:chgData name="Yin, Xiangyu" userId="2bb6640f-cdcc-43e3-ad26-0c76e0fdfd37" providerId="ADAL" clId="{004FA34F-E127-45AE-80ED-136FDCA7718B}" dt="2022-03-19T21:44:37.924" v="6200"/>
          <ac:spMkLst>
            <pc:docMk/>
            <pc:sldMk cId="4158998570" sldId="470"/>
            <ac:spMk id="126" creationId="{80027735-2C69-4AAD-AF3B-A12A7A25C622}"/>
          </ac:spMkLst>
        </pc:spChg>
        <pc:spChg chg="add del">
          <ac:chgData name="Yin, Xiangyu" userId="2bb6640f-cdcc-43e3-ad26-0c76e0fdfd37" providerId="ADAL" clId="{004FA34F-E127-45AE-80ED-136FDCA7718B}" dt="2022-03-18T09:06:07.796" v="2422" actId="11529"/>
          <ac:spMkLst>
            <pc:docMk/>
            <pc:sldMk cId="4158998570" sldId="470"/>
            <ac:spMk id="127" creationId="{57FF8EBD-05DF-45A0-AF1B-9F4B02735C1F}"/>
          </ac:spMkLst>
        </pc:spChg>
        <pc:spChg chg="add del mod">
          <ac:chgData name="Yin, Xiangyu" userId="2bb6640f-cdcc-43e3-ad26-0c76e0fdfd37" providerId="ADAL" clId="{004FA34F-E127-45AE-80ED-136FDCA7718B}" dt="2022-03-18T09:07:10.846" v="2490" actId="21"/>
          <ac:spMkLst>
            <pc:docMk/>
            <pc:sldMk cId="4158998570" sldId="470"/>
            <ac:spMk id="128" creationId="{C90793FB-92F9-48C3-AEE4-6A80002A9605}"/>
          </ac:spMkLst>
        </pc:spChg>
        <pc:spChg chg="add del">
          <ac:chgData name="Yin, Xiangyu" userId="2bb6640f-cdcc-43e3-ad26-0c76e0fdfd37" providerId="ADAL" clId="{004FA34F-E127-45AE-80ED-136FDCA7718B}" dt="2022-03-18T09:08:35.286" v="2505" actId="478"/>
          <ac:spMkLst>
            <pc:docMk/>
            <pc:sldMk cId="4158998570" sldId="470"/>
            <ac:spMk id="129" creationId="{65A4415F-DDA5-456D-A2D0-A739144541A6}"/>
          </ac:spMkLst>
        </pc:spChg>
        <pc:spChg chg="add del mod">
          <ac:chgData name="Yin, Xiangyu" userId="2bb6640f-cdcc-43e3-ad26-0c76e0fdfd37" providerId="ADAL" clId="{004FA34F-E127-45AE-80ED-136FDCA7718B}" dt="2022-03-19T21:44:37.924" v="6200"/>
          <ac:spMkLst>
            <pc:docMk/>
            <pc:sldMk cId="4158998570" sldId="470"/>
            <ac:spMk id="129" creationId="{AF840FC1-416E-4527-9C6C-2FF230D1AB40}"/>
          </ac:spMkLst>
        </pc:spChg>
        <pc:spChg chg="add del mod">
          <ac:chgData name="Yin, Xiangyu" userId="2bb6640f-cdcc-43e3-ad26-0c76e0fdfd37" providerId="ADAL" clId="{004FA34F-E127-45AE-80ED-136FDCA7718B}" dt="2022-03-19T21:44:37.924" v="6200"/>
          <ac:spMkLst>
            <pc:docMk/>
            <pc:sldMk cId="4158998570" sldId="470"/>
            <ac:spMk id="130" creationId="{26A9F0E7-C23E-489D-9013-CAFA4419B885}"/>
          </ac:spMkLst>
        </pc:spChg>
        <pc:spChg chg="add del mod">
          <ac:chgData name="Yin, Xiangyu" userId="2bb6640f-cdcc-43e3-ad26-0c76e0fdfd37" providerId="ADAL" clId="{004FA34F-E127-45AE-80ED-136FDCA7718B}" dt="2022-03-18T09:12:04.954" v="2539"/>
          <ac:spMkLst>
            <pc:docMk/>
            <pc:sldMk cId="4158998570" sldId="470"/>
            <ac:spMk id="130" creationId="{C381A099-DFEA-466F-A545-F58D27C4855C}"/>
          </ac:spMkLst>
        </pc:spChg>
        <pc:spChg chg="add mod">
          <ac:chgData name="Yin, Xiangyu" userId="2bb6640f-cdcc-43e3-ad26-0c76e0fdfd37" providerId="ADAL" clId="{004FA34F-E127-45AE-80ED-136FDCA7718B}" dt="2022-03-20T20:29:33.802" v="8229" actId="207"/>
          <ac:spMkLst>
            <pc:docMk/>
            <pc:sldMk cId="4158998570" sldId="470"/>
            <ac:spMk id="131" creationId="{67114693-A146-4D9C-ADA4-8359C09835DB}"/>
          </ac:spMkLst>
        </pc:spChg>
        <pc:spChg chg="add del mod">
          <ac:chgData name="Yin, Xiangyu" userId="2bb6640f-cdcc-43e3-ad26-0c76e0fdfd37" providerId="ADAL" clId="{004FA34F-E127-45AE-80ED-136FDCA7718B}" dt="2022-03-19T21:46:37.801" v="6238" actId="478"/>
          <ac:spMkLst>
            <pc:docMk/>
            <pc:sldMk cId="4158998570" sldId="470"/>
            <ac:spMk id="132" creationId="{943C2D41-59CD-4C73-B520-AAE2831D82B8}"/>
          </ac:spMkLst>
        </pc:spChg>
        <pc:spChg chg="add del mod">
          <ac:chgData name="Yin, Xiangyu" userId="2bb6640f-cdcc-43e3-ad26-0c76e0fdfd37" providerId="ADAL" clId="{004FA34F-E127-45AE-80ED-136FDCA7718B}" dt="2022-03-19T21:44:37.924" v="6200"/>
          <ac:spMkLst>
            <pc:docMk/>
            <pc:sldMk cId="4158998570" sldId="470"/>
            <ac:spMk id="133" creationId="{B19FF288-F929-443C-A84B-4EA30A8AA752}"/>
          </ac:spMkLst>
        </pc:spChg>
        <pc:spChg chg="add del mod">
          <ac:chgData name="Yin, Xiangyu" userId="2bb6640f-cdcc-43e3-ad26-0c76e0fdfd37" providerId="ADAL" clId="{004FA34F-E127-45AE-80ED-136FDCA7718B}" dt="2022-03-19T21:44:37.924" v="6200"/>
          <ac:spMkLst>
            <pc:docMk/>
            <pc:sldMk cId="4158998570" sldId="470"/>
            <ac:spMk id="136" creationId="{D0EAC667-79FC-4A74-907F-91ABDC8BD8E4}"/>
          </ac:spMkLst>
        </pc:spChg>
        <pc:spChg chg="add del mod">
          <ac:chgData name="Yin, Xiangyu" userId="2bb6640f-cdcc-43e3-ad26-0c76e0fdfd37" providerId="ADAL" clId="{004FA34F-E127-45AE-80ED-136FDCA7718B}" dt="2022-03-19T21:44:37.924" v="6200"/>
          <ac:spMkLst>
            <pc:docMk/>
            <pc:sldMk cId="4158998570" sldId="470"/>
            <ac:spMk id="137" creationId="{A43FEACC-FFD0-4135-B85D-3831B51FF1AA}"/>
          </ac:spMkLst>
        </pc:spChg>
        <pc:spChg chg="add del mod">
          <ac:chgData name="Yin, Xiangyu" userId="2bb6640f-cdcc-43e3-ad26-0c76e0fdfd37" providerId="ADAL" clId="{004FA34F-E127-45AE-80ED-136FDCA7718B}" dt="2022-03-19T21:44:37.924" v="6200"/>
          <ac:spMkLst>
            <pc:docMk/>
            <pc:sldMk cId="4158998570" sldId="470"/>
            <ac:spMk id="139" creationId="{BAB0B676-12A8-4D49-A00F-A0C3DBD4668F}"/>
          </ac:spMkLst>
        </pc:spChg>
        <pc:spChg chg="add del mod">
          <ac:chgData name="Yin, Xiangyu" userId="2bb6640f-cdcc-43e3-ad26-0c76e0fdfd37" providerId="ADAL" clId="{004FA34F-E127-45AE-80ED-136FDCA7718B}" dt="2022-03-19T21:44:37.924" v="6200"/>
          <ac:spMkLst>
            <pc:docMk/>
            <pc:sldMk cId="4158998570" sldId="470"/>
            <ac:spMk id="142" creationId="{DFB946B7-6A44-491B-905A-107456D3A33D}"/>
          </ac:spMkLst>
        </pc:spChg>
        <pc:spChg chg="add del mod">
          <ac:chgData name="Yin, Xiangyu" userId="2bb6640f-cdcc-43e3-ad26-0c76e0fdfd37" providerId="ADAL" clId="{004FA34F-E127-45AE-80ED-136FDCA7718B}" dt="2022-03-19T21:44:37.924" v="6200"/>
          <ac:spMkLst>
            <pc:docMk/>
            <pc:sldMk cId="4158998570" sldId="470"/>
            <ac:spMk id="143" creationId="{D7735841-E00C-4F1A-99A8-B6669230D59D}"/>
          </ac:spMkLst>
        </pc:spChg>
        <pc:spChg chg="add del mod">
          <ac:chgData name="Yin, Xiangyu" userId="2bb6640f-cdcc-43e3-ad26-0c76e0fdfd37" providerId="ADAL" clId="{004FA34F-E127-45AE-80ED-136FDCA7718B}" dt="2022-03-19T21:44:37.924" v="6200"/>
          <ac:spMkLst>
            <pc:docMk/>
            <pc:sldMk cId="4158998570" sldId="470"/>
            <ac:spMk id="145" creationId="{2EE56CB6-30E7-4222-BD1E-15AAB52B266D}"/>
          </ac:spMkLst>
        </pc:spChg>
        <pc:spChg chg="add del mod">
          <ac:chgData name="Yin, Xiangyu" userId="2bb6640f-cdcc-43e3-ad26-0c76e0fdfd37" providerId="ADAL" clId="{004FA34F-E127-45AE-80ED-136FDCA7718B}" dt="2022-03-19T21:44:37.924" v="6200"/>
          <ac:spMkLst>
            <pc:docMk/>
            <pc:sldMk cId="4158998570" sldId="470"/>
            <ac:spMk id="148" creationId="{3BF19375-B7CC-40A6-9EE0-6C536F4D6BFA}"/>
          </ac:spMkLst>
        </pc:spChg>
        <pc:spChg chg="add del mod">
          <ac:chgData name="Yin, Xiangyu" userId="2bb6640f-cdcc-43e3-ad26-0c76e0fdfd37" providerId="ADAL" clId="{004FA34F-E127-45AE-80ED-136FDCA7718B}" dt="2022-03-19T21:44:37.924" v="6200"/>
          <ac:spMkLst>
            <pc:docMk/>
            <pc:sldMk cId="4158998570" sldId="470"/>
            <ac:spMk id="149" creationId="{D9C6C17F-9E68-4B4F-9D30-D83CE1047631}"/>
          </ac:spMkLst>
        </pc:spChg>
        <pc:spChg chg="add del mod">
          <ac:chgData name="Yin, Xiangyu" userId="2bb6640f-cdcc-43e3-ad26-0c76e0fdfd37" providerId="ADAL" clId="{004FA34F-E127-45AE-80ED-136FDCA7718B}" dt="2022-03-19T21:44:37.924" v="6200"/>
          <ac:spMkLst>
            <pc:docMk/>
            <pc:sldMk cId="4158998570" sldId="470"/>
            <ac:spMk id="150" creationId="{3DB80100-EEDC-4CC2-A153-9AB520625C1E}"/>
          </ac:spMkLst>
        </pc:spChg>
        <pc:spChg chg="add del mod">
          <ac:chgData name="Yin, Xiangyu" userId="2bb6640f-cdcc-43e3-ad26-0c76e0fdfd37" providerId="ADAL" clId="{004FA34F-E127-45AE-80ED-136FDCA7718B}" dt="2022-03-19T21:44:37.924" v="6200"/>
          <ac:spMkLst>
            <pc:docMk/>
            <pc:sldMk cId="4158998570" sldId="470"/>
            <ac:spMk id="154" creationId="{995D01EC-8EED-4C9A-8F37-420A66C5A9BC}"/>
          </ac:spMkLst>
        </pc:spChg>
        <pc:spChg chg="add del mod">
          <ac:chgData name="Yin, Xiangyu" userId="2bb6640f-cdcc-43e3-ad26-0c76e0fdfd37" providerId="ADAL" clId="{004FA34F-E127-45AE-80ED-136FDCA7718B}" dt="2022-03-19T21:44:37.924" v="6200"/>
          <ac:spMkLst>
            <pc:docMk/>
            <pc:sldMk cId="4158998570" sldId="470"/>
            <ac:spMk id="155" creationId="{309CBAF0-3A56-4FAD-BAF1-8BC43F9183F5}"/>
          </ac:spMkLst>
        </pc:spChg>
        <pc:spChg chg="add del mod">
          <ac:chgData name="Yin, Xiangyu" userId="2bb6640f-cdcc-43e3-ad26-0c76e0fdfd37" providerId="ADAL" clId="{004FA34F-E127-45AE-80ED-136FDCA7718B}" dt="2022-03-19T21:44:37.924" v="6200"/>
          <ac:spMkLst>
            <pc:docMk/>
            <pc:sldMk cId="4158998570" sldId="470"/>
            <ac:spMk id="156" creationId="{BA22DD10-FC77-4A99-BF22-B20AABDC6E9B}"/>
          </ac:spMkLst>
        </pc:spChg>
        <pc:spChg chg="add del mod">
          <ac:chgData name="Yin, Xiangyu" userId="2bb6640f-cdcc-43e3-ad26-0c76e0fdfd37" providerId="ADAL" clId="{004FA34F-E127-45AE-80ED-136FDCA7718B}" dt="2022-03-19T21:44:37.924" v="6200"/>
          <ac:spMkLst>
            <pc:docMk/>
            <pc:sldMk cId="4158998570" sldId="470"/>
            <ac:spMk id="159" creationId="{A1B7C612-B650-465D-B399-25377171BF47}"/>
          </ac:spMkLst>
        </pc:spChg>
        <pc:spChg chg="add del mod">
          <ac:chgData name="Yin, Xiangyu" userId="2bb6640f-cdcc-43e3-ad26-0c76e0fdfd37" providerId="ADAL" clId="{004FA34F-E127-45AE-80ED-136FDCA7718B}" dt="2022-03-19T21:44:37.924" v="6200"/>
          <ac:spMkLst>
            <pc:docMk/>
            <pc:sldMk cId="4158998570" sldId="470"/>
            <ac:spMk id="160" creationId="{840F4E8C-3DC4-4007-9C62-ADAC3D4E4434}"/>
          </ac:spMkLst>
        </pc:spChg>
        <pc:spChg chg="add del mod">
          <ac:chgData name="Yin, Xiangyu" userId="2bb6640f-cdcc-43e3-ad26-0c76e0fdfd37" providerId="ADAL" clId="{004FA34F-E127-45AE-80ED-136FDCA7718B}" dt="2022-03-19T21:44:37.924" v="6200"/>
          <ac:spMkLst>
            <pc:docMk/>
            <pc:sldMk cId="4158998570" sldId="470"/>
            <ac:spMk id="161" creationId="{FCF30E0D-1F49-4CE0-9000-0D2E20369176}"/>
          </ac:spMkLst>
        </pc:spChg>
        <pc:spChg chg="add del mod">
          <ac:chgData name="Yin, Xiangyu" userId="2bb6640f-cdcc-43e3-ad26-0c76e0fdfd37" providerId="ADAL" clId="{004FA34F-E127-45AE-80ED-136FDCA7718B}" dt="2022-03-19T21:44:37.924" v="6200"/>
          <ac:spMkLst>
            <pc:docMk/>
            <pc:sldMk cId="4158998570" sldId="470"/>
            <ac:spMk id="162" creationId="{2B79AC76-CEDB-469A-8D4B-13AB0980F52D}"/>
          </ac:spMkLst>
        </pc:spChg>
        <pc:spChg chg="add del mod">
          <ac:chgData name="Yin, Xiangyu" userId="2bb6640f-cdcc-43e3-ad26-0c76e0fdfd37" providerId="ADAL" clId="{004FA34F-E127-45AE-80ED-136FDCA7718B}" dt="2022-03-19T21:44:37.924" v="6200"/>
          <ac:spMkLst>
            <pc:docMk/>
            <pc:sldMk cId="4158998570" sldId="470"/>
            <ac:spMk id="163" creationId="{71A1197C-EDA2-488C-8962-D345847FC57A}"/>
          </ac:spMkLst>
        </pc:spChg>
        <pc:spChg chg="add del mod">
          <ac:chgData name="Yin, Xiangyu" userId="2bb6640f-cdcc-43e3-ad26-0c76e0fdfd37" providerId="ADAL" clId="{004FA34F-E127-45AE-80ED-136FDCA7718B}" dt="2022-03-19T21:44:37.924" v="6200"/>
          <ac:spMkLst>
            <pc:docMk/>
            <pc:sldMk cId="4158998570" sldId="470"/>
            <ac:spMk id="164" creationId="{32515168-3601-4C7F-9F55-A480792B892C}"/>
          </ac:spMkLst>
        </pc:spChg>
        <pc:spChg chg="add del mod">
          <ac:chgData name="Yin, Xiangyu" userId="2bb6640f-cdcc-43e3-ad26-0c76e0fdfd37" providerId="ADAL" clId="{004FA34F-E127-45AE-80ED-136FDCA7718B}" dt="2022-03-19T21:44:37.924" v="6200"/>
          <ac:spMkLst>
            <pc:docMk/>
            <pc:sldMk cId="4158998570" sldId="470"/>
            <ac:spMk id="165" creationId="{8D353831-7CDE-4006-8574-9E6C8BAFBD41}"/>
          </ac:spMkLst>
        </pc:spChg>
        <pc:spChg chg="add del mod">
          <ac:chgData name="Yin, Xiangyu" userId="2bb6640f-cdcc-43e3-ad26-0c76e0fdfd37" providerId="ADAL" clId="{004FA34F-E127-45AE-80ED-136FDCA7718B}" dt="2022-03-19T21:44:37.924" v="6200"/>
          <ac:spMkLst>
            <pc:docMk/>
            <pc:sldMk cId="4158998570" sldId="470"/>
            <ac:spMk id="166" creationId="{00148A79-F5C1-4D9C-89E9-8830D69924CF}"/>
          </ac:spMkLst>
        </pc:spChg>
        <pc:spChg chg="add del mod">
          <ac:chgData name="Yin, Xiangyu" userId="2bb6640f-cdcc-43e3-ad26-0c76e0fdfd37" providerId="ADAL" clId="{004FA34F-E127-45AE-80ED-136FDCA7718B}" dt="2022-03-19T21:44:37.924" v="6200"/>
          <ac:spMkLst>
            <pc:docMk/>
            <pc:sldMk cId="4158998570" sldId="470"/>
            <ac:spMk id="167" creationId="{69716C0A-3259-4A81-9913-2F9FF2B96DA9}"/>
          </ac:spMkLst>
        </pc:spChg>
        <pc:spChg chg="add del mod">
          <ac:chgData name="Yin, Xiangyu" userId="2bb6640f-cdcc-43e3-ad26-0c76e0fdfd37" providerId="ADAL" clId="{004FA34F-E127-45AE-80ED-136FDCA7718B}" dt="2022-03-19T21:44:37.924" v="6200"/>
          <ac:spMkLst>
            <pc:docMk/>
            <pc:sldMk cId="4158998570" sldId="470"/>
            <ac:spMk id="168" creationId="{0EB85CAC-A645-4B17-8AEC-63ED8F93D0D6}"/>
          </ac:spMkLst>
        </pc:spChg>
        <pc:spChg chg="add del mod">
          <ac:chgData name="Yin, Xiangyu" userId="2bb6640f-cdcc-43e3-ad26-0c76e0fdfd37" providerId="ADAL" clId="{004FA34F-E127-45AE-80ED-136FDCA7718B}" dt="2022-03-19T21:44:37.924" v="6200"/>
          <ac:spMkLst>
            <pc:docMk/>
            <pc:sldMk cId="4158998570" sldId="470"/>
            <ac:spMk id="169" creationId="{707B9FEA-EDA0-443E-91AE-99CE5D3D7A48}"/>
          </ac:spMkLst>
        </pc:spChg>
        <pc:spChg chg="add del mod">
          <ac:chgData name="Yin, Xiangyu" userId="2bb6640f-cdcc-43e3-ad26-0c76e0fdfd37" providerId="ADAL" clId="{004FA34F-E127-45AE-80ED-136FDCA7718B}" dt="2022-03-19T21:44:37.924" v="6200"/>
          <ac:spMkLst>
            <pc:docMk/>
            <pc:sldMk cId="4158998570" sldId="470"/>
            <ac:spMk id="171" creationId="{84FE7540-403A-4C37-A150-10405CD7C536}"/>
          </ac:spMkLst>
        </pc:spChg>
        <pc:spChg chg="add del mod">
          <ac:chgData name="Yin, Xiangyu" userId="2bb6640f-cdcc-43e3-ad26-0c76e0fdfd37" providerId="ADAL" clId="{004FA34F-E127-45AE-80ED-136FDCA7718B}" dt="2022-03-19T21:44:37.924" v="6200"/>
          <ac:spMkLst>
            <pc:docMk/>
            <pc:sldMk cId="4158998570" sldId="470"/>
            <ac:spMk id="172" creationId="{3EE4872E-790F-4AF7-B3C7-8F1280BB17A8}"/>
          </ac:spMkLst>
        </pc:spChg>
        <pc:spChg chg="add del mod">
          <ac:chgData name="Yin, Xiangyu" userId="2bb6640f-cdcc-43e3-ad26-0c76e0fdfd37" providerId="ADAL" clId="{004FA34F-E127-45AE-80ED-136FDCA7718B}" dt="2022-03-19T21:45:12.119" v="6207"/>
          <ac:spMkLst>
            <pc:docMk/>
            <pc:sldMk cId="4158998570" sldId="470"/>
            <ac:spMk id="174" creationId="{689147D2-FEC2-4690-9E92-EA2DEC4F4495}"/>
          </ac:spMkLst>
        </pc:spChg>
        <pc:spChg chg="add del mod">
          <ac:chgData name="Yin, Xiangyu" userId="2bb6640f-cdcc-43e3-ad26-0c76e0fdfd37" providerId="ADAL" clId="{004FA34F-E127-45AE-80ED-136FDCA7718B}" dt="2022-03-19T21:45:12.119" v="6207"/>
          <ac:spMkLst>
            <pc:docMk/>
            <pc:sldMk cId="4158998570" sldId="470"/>
            <ac:spMk id="175" creationId="{22889FEE-DD76-4197-BD53-0118C4EA03A5}"/>
          </ac:spMkLst>
        </pc:spChg>
        <pc:spChg chg="add del mod">
          <ac:chgData name="Yin, Xiangyu" userId="2bb6640f-cdcc-43e3-ad26-0c76e0fdfd37" providerId="ADAL" clId="{004FA34F-E127-45AE-80ED-136FDCA7718B}" dt="2022-03-19T21:45:12.119" v="6207"/>
          <ac:spMkLst>
            <pc:docMk/>
            <pc:sldMk cId="4158998570" sldId="470"/>
            <ac:spMk id="176" creationId="{F1DCB4E0-3FDA-4E81-9B3E-A86F4F4B6D6F}"/>
          </ac:spMkLst>
        </pc:spChg>
        <pc:spChg chg="add del mod">
          <ac:chgData name="Yin, Xiangyu" userId="2bb6640f-cdcc-43e3-ad26-0c76e0fdfd37" providerId="ADAL" clId="{004FA34F-E127-45AE-80ED-136FDCA7718B}" dt="2022-03-19T21:45:12.119" v="6207"/>
          <ac:spMkLst>
            <pc:docMk/>
            <pc:sldMk cId="4158998570" sldId="470"/>
            <ac:spMk id="177" creationId="{EFEACC30-263A-43DA-AD70-5074AF37E851}"/>
          </ac:spMkLst>
        </pc:spChg>
        <pc:spChg chg="add del mod">
          <ac:chgData name="Yin, Xiangyu" userId="2bb6640f-cdcc-43e3-ad26-0c76e0fdfd37" providerId="ADAL" clId="{004FA34F-E127-45AE-80ED-136FDCA7718B}" dt="2022-03-19T21:45:12.119" v="6207"/>
          <ac:spMkLst>
            <pc:docMk/>
            <pc:sldMk cId="4158998570" sldId="470"/>
            <ac:spMk id="180" creationId="{76C7BABF-D012-43D8-9BBF-A7C26456ED17}"/>
          </ac:spMkLst>
        </pc:spChg>
        <pc:spChg chg="add del mod">
          <ac:chgData name="Yin, Xiangyu" userId="2bb6640f-cdcc-43e3-ad26-0c76e0fdfd37" providerId="ADAL" clId="{004FA34F-E127-45AE-80ED-136FDCA7718B}" dt="2022-03-19T21:45:12.119" v="6207"/>
          <ac:spMkLst>
            <pc:docMk/>
            <pc:sldMk cId="4158998570" sldId="470"/>
            <ac:spMk id="181" creationId="{DD3C6514-D87F-4486-9754-7E3AB08070FD}"/>
          </ac:spMkLst>
        </pc:spChg>
        <pc:spChg chg="add del mod">
          <ac:chgData name="Yin, Xiangyu" userId="2bb6640f-cdcc-43e3-ad26-0c76e0fdfd37" providerId="ADAL" clId="{004FA34F-E127-45AE-80ED-136FDCA7718B}" dt="2022-03-19T21:45:12.119" v="6207"/>
          <ac:spMkLst>
            <pc:docMk/>
            <pc:sldMk cId="4158998570" sldId="470"/>
            <ac:spMk id="182" creationId="{4F27C30E-1E98-4D4B-A22B-46B39CC62ACC}"/>
          </ac:spMkLst>
        </pc:spChg>
        <pc:spChg chg="add del mod">
          <ac:chgData name="Yin, Xiangyu" userId="2bb6640f-cdcc-43e3-ad26-0c76e0fdfd37" providerId="ADAL" clId="{004FA34F-E127-45AE-80ED-136FDCA7718B}" dt="2022-03-19T21:45:12.119" v="6207"/>
          <ac:spMkLst>
            <pc:docMk/>
            <pc:sldMk cId="4158998570" sldId="470"/>
            <ac:spMk id="185" creationId="{D98D52F5-8A2A-4355-9CB4-36A7DA93EFD3}"/>
          </ac:spMkLst>
        </pc:spChg>
        <pc:spChg chg="add del mod">
          <ac:chgData name="Yin, Xiangyu" userId="2bb6640f-cdcc-43e3-ad26-0c76e0fdfd37" providerId="ADAL" clId="{004FA34F-E127-45AE-80ED-136FDCA7718B}" dt="2022-03-19T21:45:12.119" v="6207"/>
          <ac:spMkLst>
            <pc:docMk/>
            <pc:sldMk cId="4158998570" sldId="470"/>
            <ac:spMk id="186" creationId="{00A83CE9-91BB-48A7-A918-8A86341CFDC4}"/>
          </ac:spMkLst>
        </pc:spChg>
        <pc:spChg chg="add del mod">
          <ac:chgData name="Yin, Xiangyu" userId="2bb6640f-cdcc-43e3-ad26-0c76e0fdfd37" providerId="ADAL" clId="{004FA34F-E127-45AE-80ED-136FDCA7718B}" dt="2022-03-19T21:45:12.119" v="6207"/>
          <ac:spMkLst>
            <pc:docMk/>
            <pc:sldMk cId="4158998570" sldId="470"/>
            <ac:spMk id="188" creationId="{9B4522BF-C4D5-4F94-990A-84DDD6E5F4EB}"/>
          </ac:spMkLst>
        </pc:spChg>
        <pc:spChg chg="add del mod">
          <ac:chgData name="Yin, Xiangyu" userId="2bb6640f-cdcc-43e3-ad26-0c76e0fdfd37" providerId="ADAL" clId="{004FA34F-E127-45AE-80ED-136FDCA7718B}" dt="2022-03-19T21:45:12.119" v="6207"/>
          <ac:spMkLst>
            <pc:docMk/>
            <pc:sldMk cId="4158998570" sldId="470"/>
            <ac:spMk id="191" creationId="{010E649F-688D-4270-826E-9B53FEE9474C}"/>
          </ac:spMkLst>
        </pc:spChg>
        <pc:spChg chg="add del mod">
          <ac:chgData name="Yin, Xiangyu" userId="2bb6640f-cdcc-43e3-ad26-0c76e0fdfd37" providerId="ADAL" clId="{004FA34F-E127-45AE-80ED-136FDCA7718B}" dt="2022-03-19T21:45:12.119" v="6207"/>
          <ac:spMkLst>
            <pc:docMk/>
            <pc:sldMk cId="4158998570" sldId="470"/>
            <ac:spMk id="192" creationId="{66E02DBD-4270-49FA-AEF9-40A16D766D0F}"/>
          </ac:spMkLst>
        </pc:spChg>
        <pc:spChg chg="add del mod">
          <ac:chgData name="Yin, Xiangyu" userId="2bb6640f-cdcc-43e3-ad26-0c76e0fdfd37" providerId="ADAL" clId="{004FA34F-E127-45AE-80ED-136FDCA7718B}" dt="2022-03-19T21:45:12.119" v="6207"/>
          <ac:spMkLst>
            <pc:docMk/>
            <pc:sldMk cId="4158998570" sldId="470"/>
            <ac:spMk id="194" creationId="{2C11B206-CCEA-4D1C-906B-81353E15868C}"/>
          </ac:spMkLst>
        </pc:spChg>
        <pc:spChg chg="add del mod">
          <ac:chgData name="Yin, Xiangyu" userId="2bb6640f-cdcc-43e3-ad26-0c76e0fdfd37" providerId="ADAL" clId="{004FA34F-E127-45AE-80ED-136FDCA7718B}" dt="2022-03-19T21:45:12.119" v="6207"/>
          <ac:spMkLst>
            <pc:docMk/>
            <pc:sldMk cId="4158998570" sldId="470"/>
            <ac:spMk id="197" creationId="{B34E6577-4A74-4E4B-9BC3-5740171C3F45}"/>
          </ac:spMkLst>
        </pc:spChg>
        <pc:spChg chg="add del mod">
          <ac:chgData name="Yin, Xiangyu" userId="2bb6640f-cdcc-43e3-ad26-0c76e0fdfd37" providerId="ADAL" clId="{004FA34F-E127-45AE-80ED-136FDCA7718B}" dt="2022-03-19T21:45:12.119" v="6207"/>
          <ac:spMkLst>
            <pc:docMk/>
            <pc:sldMk cId="4158998570" sldId="470"/>
            <ac:spMk id="198" creationId="{9788FE47-C686-4644-BF43-EF091D1BB6A7}"/>
          </ac:spMkLst>
        </pc:spChg>
        <pc:spChg chg="add del mod">
          <ac:chgData name="Yin, Xiangyu" userId="2bb6640f-cdcc-43e3-ad26-0c76e0fdfd37" providerId="ADAL" clId="{004FA34F-E127-45AE-80ED-136FDCA7718B}" dt="2022-03-19T21:45:12.119" v="6207"/>
          <ac:spMkLst>
            <pc:docMk/>
            <pc:sldMk cId="4158998570" sldId="470"/>
            <ac:spMk id="199" creationId="{508AD9AE-BA51-4FFD-941A-0ED893B72372}"/>
          </ac:spMkLst>
        </pc:spChg>
        <pc:spChg chg="add del mod">
          <ac:chgData name="Yin, Xiangyu" userId="2bb6640f-cdcc-43e3-ad26-0c76e0fdfd37" providerId="ADAL" clId="{004FA34F-E127-45AE-80ED-136FDCA7718B}" dt="2022-03-19T21:45:12.119" v="6207"/>
          <ac:spMkLst>
            <pc:docMk/>
            <pc:sldMk cId="4158998570" sldId="470"/>
            <ac:spMk id="203" creationId="{C2C99015-DF51-4F05-BB37-B9BE9D7F7B53}"/>
          </ac:spMkLst>
        </pc:spChg>
        <pc:spChg chg="add del mod">
          <ac:chgData name="Yin, Xiangyu" userId="2bb6640f-cdcc-43e3-ad26-0c76e0fdfd37" providerId="ADAL" clId="{004FA34F-E127-45AE-80ED-136FDCA7718B}" dt="2022-03-19T21:45:12.119" v="6207"/>
          <ac:spMkLst>
            <pc:docMk/>
            <pc:sldMk cId="4158998570" sldId="470"/>
            <ac:spMk id="204" creationId="{14CD3D5A-E177-487D-9680-3AA985C85C42}"/>
          </ac:spMkLst>
        </pc:spChg>
        <pc:spChg chg="add del mod">
          <ac:chgData name="Yin, Xiangyu" userId="2bb6640f-cdcc-43e3-ad26-0c76e0fdfd37" providerId="ADAL" clId="{004FA34F-E127-45AE-80ED-136FDCA7718B}" dt="2022-03-19T21:45:12.119" v="6207"/>
          <ac:spMkLst>
            <pc:docMk/>
            <pc:sldMk cId="4158998570" sldId="470"/>
            <ac:spMk id="205" creationId="{CCA8AD00-B1AE-45E3-8C68-9E942C18084C}"/>
          </ac:spMkLst>
        </pc:spChg>
        <pc:spChg chg="add del mod">
          <ac:chgData name="Yin, Xiangyu" userId="2bb6640f-cdcc-43e3-ad26-0c76e0fdfd37" providerId="ADAL" clId="{004FA34F-E127-45AE-80ED-136FDCA7718B}" dt="2022-03-19T21:45:12.119" v="6207"/>
          <ac:spMkLst>
            <pc:docMk/>
            <pc:sldMk cId="4158998570" sldId="470"/>
            <ac:spMk id="208" creationId="{5C277498-FA41-44E5-9AFA-8390C7C968CE}"/>
          </ac:spMkLst>
        </pc:spChg>
        <pc:spChg chg="add del mod">
          <ac:chgData name="Yin, Xiangyu" userId="2bb6640f-cdcc-43e3-ad26-0c76e0fdfd37" providerId="ADAL" clId="{004FA34F-E127-45AE-80ED-136FDCA7718B}" dt="2022-03-19T21:45:12.119" v="6207"/>
          <ac:spMkLst>
            <pc:docMk/>
            <pc:sldMk cId="4158998570" sldId="470"/>
            <ac:spMk id="209" creationId="{FF5FBA03-5297-4589-A82F-89A7F4169FE6}"/>
          </ac:spMkLst>
        </pc:spChg>
        <pc:spChg chg="add del mod">
          <ac:chgData name="Yin, Xiangyu" userId="2bb6640f-cdcc-43e3-ad26-0c76e0fdfd37" providerId="ADAL" clId="{004FA34F-E127-45AE-80ED-136FDCA7718B}" dt="2022-03-19T21:45:12.119" v="6207"/>
          <ac:spMkLst>
            <pc:docMk/>
            <pc:sldMk cId="4158998570" sldId="470"/>
            <ac:spMk id="210" creationId="{EA11777F-7A4F-43FA-90B6-45A22CB7D66D}"/>
          </ac:spMkLst>
        </pc:spChg>
        <pc:spChg chg="add del mod">
          <ac:chgData name="Yin, Xiangyu" userId="2bb6640f-cdcc-43e3-ad26-0c76e0fdfd37" providerId="ADAL" clId="{004FA34F-E127-45AE-80ED-136FDCA7718B}" dt="2022-03-19T21:45:12.119" v="6207"/>
          <ac:spMkLst>
            <pc:docMk/>
            <pc:sldMk cId="4158998570" sldId="470"/>
            <ac:spMk id="211" creationId="{3A9B0EB2-4E4E-45D5-A875-B3A330903BCB}"/>
          </ac:spMkLst>
        </pc:spChg>
        <pc:spChg chg="add del mod">
          <ac:chgData name="Yin, Xiangyu" userId="2bb6640f-cdcc-43e3-ad26-0c76e0fdfd37" providerId="ADAL" clId="{004FA34F-E127-45AE-80ED-136FDCA7718B}" dt="2022-03-19T21:45:12.119" v="6207"/>
          <ac:spMkLst>
            <pc:docMk/>
            <pc:sldMk cId="4158998570" sldId="470"/>
            <ac:spMk id="212" creationId="{7F60379C-5495-491A-AE64-C241D0A05828}"/>
          </ac:spMkLst>
        </pc:spChg>
        <pc:spChg chg="add del mod">
          <ac:chgData name="Yin, Xiangyu" userId="2bb6640f-cdcc-43e3-ad26-0c76e0fdfd37" providerId="ADAL" clId="{004FA34F-E127-45AE-80ED-136FDCA7718B}" dt="2022-03-19T21:45:12.119" v="6207"/>
          <ac:spMkLst>
            <pc:docMk/>
            <pc:sldMk cId="4158998570" sldId="470"/>
            <ac:spMk id="213" creationId="{DA81CD6A-BF3D-4C6B-8BAD-B61D16A853A7}"/>
          </ac:spMkLst>
        </pc:spChg>
        <pc:spChg chg="add del mod">
          <ac:chgData name="Yin, Xiangyu" userId="2bb6640f-cdcc-43e3-ad26-0c76e0fdfd37" providerId="ADAL" clId="{004FA34F-E127-45AE-80ED-136FDCA7718B}" dt="2022-03-19T21:45:12.119" v="6207"/>
          <ac:spMkLst>
            <pc:docMk/>
            <pc:sldMk cId="4158998570" sldId="470"/>
            <ac:spMk id="214" creationId="{10DEF04E-1D70-4A2C-A86F-1EDD73E78321}"/>
          </ac:spMkLst>
        </pc:spChg>
        <pc:spChg chg="add del mod">
          <ac:chgData name="Yin, Xiangyu" userId="2bb6640f-cdcc-43e3-ad26-0c76e0fdfd37" providerId="ADAL" clId="{004FA34F-E127-45AE-80ED-136FDCA7718B}" dt="2022-03-19T21:45:12.119" v="6207"/>
          <ac:spMkLst>
            <pc:docMk/>
            <pc:sldMk cId="4158998570" sldId="470"/>
            <ac:spMk id="215" creationId="{8C0B660A-04B3-4AA0-865E-987A72B693F7}"/>
          </ac:spMkLst>
        </pc:spChg>
        <pc:spChg chg="add del mod">
          <ac:chgData name="Yin, Xiangyu" userId="2bb6640f-cdcc-43e3-ad26-0c76e0fdfd37" providerId="ADAL" clId="{004FA34F-E127-45AE-80ED-136FDCA7718B}" dt="2022-03-19T21:45:12.119" v="6207"/>
          <ac:spMkLst>
            <pc:docMk/>
            <pc:sldMk cId="4158998570" sldId="470"/>
            <ac:spMk id="216" creationId="{E789BC5A-84EB-4324-A781-D2DEA26D2E5E}"/>
          </ac:spMkLst>
        </pc:spChg>
        <pc:spChg chg="add del mod">
          <ac:chgData name="Yin, Xiangyu" userId="2bb6640f-cdcc-43e3-ad26-0c76e0fdfd37" providerId="ADAL" clId="{004FA34F-E127-45AE-80ED-136FDCA7718B}" dt="2022-03-19T21:45:12.119" v="6207"/>
          <ac:spMkLst>
            <pc:docMk/>
            <pc:sldMk cId="4158998570" sldId="470"/>
            <ac:spMk id="217" creationId="{11AEFA2C-C431-4690-BDEC-A273963F3906}"/>
          </ac:spMkLst>
        </pc:spChg>
        <pc:spChg chg="add del mod">
          <ac:chgData name="Yin, Xiangyu" userId="2bb6640f-cdcc-43e3-ad26-0c76e0fdfd37" providerId="ADAL" clId="{004FA34F-E127-45AE-80ED-136FDCA7718B}" dt="2022-03-19T21:45:12.119" v="6207"/>
          <ac:spMkLst>
            <pc:docMk/>
            <pc:sldMk cId="4158998570" sldId="470"/>
            <ac:spMk id="218" creationId="{0ED3737A-76C5-4251-B97F-F866C4D82CE5}"/>
          </ac:spMkLst>
        </pc:spChg>
        <pc:spChg chg="add del mod">
          <ac:chgData name="Yin, Xiangyu" userId="2bb6640f-cdcc-43e3-ad26-0c76e0fdfd37" providerId="ADAL" clId="{004FA34F-E127-45AE-80ED-136FDCA7718B}" dt="2022-03-19T21:45:12.119" v="6207"/>
          <ac:spMkLst>
            <pc:docMk/>
            <pc:sldMk cId="4158998570" sldId="470"/>
            <ac:spMk id="220" creationId="{83FF1146-BE6C-4177-B359-AE4FEC8F15BF}"/>
          </ac:spMkLst>
        </pc:spChg>
        <pc:spChg chg="add del mod">
          <ac:chgData name="Yin, Xiangyu" userId="2bb6640f-cdcc-43e3-ad26-0c76e0fdfd37" providerId="ADAL" clId="{004FA34F-E127-45AE-80ED-136FDCA7718B}" dt="2022-03-19T21:45:12.119" v="6207"/>
          <ac:spMkLst>
            <pc:docMk/>
            <pc:sldMk cId="4158998570" sldId="470"/>
            <ac:spMk id="221" creationId="{0BFE447A-EF3E-42F3-AFFE-D3C0B7767182}"/>
          </ac:spMkLst>
        </pc:spChg>
        <pc:spChg chg="add del mod">
          <ac:chgData name="Yin, Xiangyu" userId="2bb6640f-cdcc-43e3-ad26-0c76e0fdfd37" providerId="ADAL" clId="{004FA34F-E127-45AE-80ED-136FDCA7718B}" dt="2022-03-19T21:45:28.567" v="6219"/>
          <ac:spMkLst>
            <pc:docMk/>
            <pc:sldMk cId="4158998570" sldId="470"/>
            <ac:spMk id="222" creationId="{F8D1BB19-A851-4FE1-BB98-879AA1E6B097}"/>
          </ac:spMkLst>
        </pc:spChg>
        <pc:spChg chg="add del mod">
          <ac:chgData name="Yin, Xiangyu" userId="2bb6640f-cdcc-43e3-ad26-0c76e0fdfd37" providerId="ADAL" clId="{004FA34F-E127-45AE-80ED-136FDCA7718B}" dt="2022-03-19T21:45:28.567" v="6219"/>
          <ac:spMkLst>
            <pc:docMk/>
            <pc:sldMk cId="4158998570" sldId="470"/>
            <ac:spMk id="223" creationId="{8DA989BF-885E-429E-A481-4F1B2AAF6CC4}"/>
          </ac:spMkLst>
        </pc:spChg>
        <pc:spChg chg="add del mod">
          <ac:chgData name="Yin, Xiangyu" userId="2bb6640f-cdcc-43e3-ad26-0c76e0fdfd37" providerId="ADAL" clId="{004FA34F-E127-45AE-80ED-136FDCA7718B}" dt="2022-03-19T21:45:28.567" v="6219"/>
          <ac:spMkLst>
            <pc:docMk/>
            <pc:sldMk cId="4158998570" sldId="470"/>
            <ac:spMk id="224" creationId="{6B136B07-60E6-4422-80BA-13D932D39E67}"/>
          </ac:spMkLst>
        </pc:spChg>
        <pc:spChg chg="add del mod">
          <ac:chgData name="Yin, Xiangyu" userId="2bb6640f-cdcc-43e3-ad26-0c76e0fdfd37" providerId="ADAL" clId="{004FA34F-E127-45AE-80ED-136FDCA7718B}" dt="2022-03-19T21:45:28.567" v="6219"/>
          <ac:spMkLst>
            <pc:docMk/>
            <pc:sldMk cId="4158998570" sldId="470"/>
            <ac:spMk id="225" creationId="{01E6AF29-16F1-4EFF-AF3E-2118F086FBC0}"/>
          </ac:spMkLst>
        </pc:spChg>
        <pc:spChg chg="add del mod">
          <ac:chgData name="Yin, Xiangyu" userId="2bb6640f-cdcc-43e3-ad26-0c76e0fdfd37" providerId="ADAL" clId="{004FA34F-E127-45AE-80ED-136FDCA7718B}" dt="2022-03-19T21:45:28.567" v="6219"/>
          <ac:spMkLst>
            <pc:docMk/>
            <pc:sldMk cId="4158998570" sldId="470"/>
            <ac:spMk id="228" creationId="{B8E59E6B-164B-4958-8F9A-8224EB2E7D76}"/>
          </ac:spMkLst>
        </pc:spChg>
        <pc:spChg chg="add del mod">
          <ac:chgData name="Yin, Xiangyu" userId="2bb6640f-cdcc-43e3-ad26-0c76e0fdfd37" providerId="ADAL" clId="{004FA34F-E127-45AE-80ED-136FDCA7718B}" dt="2022-03-19T21:45:28.567" v="6219"/>
          <ac:spMkLst>
            <pc:docMk/>
            <pc:sldMk cId="4158998570" sldId="470"/>
            <ac:spMk id="229" creationId="{9F0C446A-EFD9-427D-A245-9155AA86064B}"/>
          </ac:spMkLst>
        </pc:spChg>
        <pc:spChg chg="add del mod">
          <ac:chgData name="Yin, Xiangyu" userId="2bb6640f-cdcc-43e3-ad26-0c76e0fdfd37" providerId="ADAL" clId="{004FA34F-E127-45AE-80ED-136FDCA7718B}" dt="2022-03-19T21:45:28.567" v="6219"/>
          <ac:spMkLst>
            <pc:docMk/>
            <pc:sldMk cId="4158998570" sldId="470"/>
            <ac:spMk id="230" creationId="{A869127B-41E1-422E-9D1B-31A4AFBEE259}"/>
          </ac:spMkLst>
        </pc:spChg>
        <pc:spChg chg="add del mod">
          <ac:chgData name="Yin, Xiangyu" userId="2bb6640f-cdcc-43e3-ad26-0c76e0fdfd37" providerId="ADAL" clId="{004FA34F-E127-45AE-80ED-136FDCA7718B}" dt="2022-03-19T21:45:28.567" v="6219"/>
          <ac:spMkLst>
            <pc:docMk/>
            <pc:sldMk cId="4158998570" sldId="470"/>
            <ac:spMk id="233" creationId="{13659E03-96F9-4263-8A03-EE47E18355EF}"/>
          </ac:spMkLst>
        </pc:spChg>
        <pc:spChg chg="add del mod">
          <ac:chgData name="Yin, Xiangyu" userId="2bb6640f-cdcc-43e3-ad26-0c76e0fdfd37" providerId="ADAL" clId="{004FA34F-E127-45AE-80ED-136FDCA7718B}" dt="2022-03-19T21:45:28.567" v="6219"/>
          <ac:spMkLst>
            <pc:docMk/>
            <pc:sldMk cId="4158998570" sldId="470"/>
            <ac:spMk id="234" creationId="{47E1C656-1418-4987-953C-240B60F358A5}"/>
          </ac:spMkLst>
        </pc:spChg>
        <pc:spChg chg="add del mod">
          <ac:chgData name="Yin, Xiangyu" userId="2bb6640f-cdcc-43e3-ad26-0c76e0fdfd37" providerId="ADAL" clId="{004FA34F-E127-45AE-80ED-136FDCA7718B}" dt="2022-03-19T21:45:28.567" v="6219"/>
          <ac:spMkLst>
            <pc:docMk/>
            <pc:sldMk cId="4158998570" sldId="470"/>
            <ac:spMk id="236" creationId="{1AE2C33F-CF7D-4F0E-8F2C-78212F603C7B}"/>
          </ac:spMkLst>
        </pc:spChg>
        <pc:spChg chg="add del mod">
          <ac:chgData name="Yin, Xiangyu" userId="2bb6640f-cdcc-43e3-ad26-0c76e0fdfd37" providerId="ADAL" clId="{004FA34F-E127-45AE-80ED-136FDCA7718B}" dt="2022-03-19T21:45:28.567" v="6219"/>
          <ac:spMkLst>
            <pc:docMk/>
            <pc:sldMk cId="4158998570" sldId="470"/>
            <ac:spMk id="239" creationId="{4A6D7119-843D-4A5A-9C05-EA11DD09E68F}"/>
          </ac:spMkLst>
        </pc:spChg>
        <pc:spChg chg="add del mod">
          <ac:chgData name="Yin, Xiangyu" userId="2bb6640f-cdcc-43e3-ad26-0c76e0fdfd37" providerId="ADAL" clId="{004FA34F-E127-45AE-80ED-136FDCA7718B}" dt="2022-03-19T21:45:28.567" v="6219"/>
          <ac:spMkLst>
            <pc:docMk/>
            <pc:sldMk cId="4158998570" sldId="470"/>
            <ac:spMk id="240" creationId="{C4271E60-D121-49E7-B705-C4A335A0206C}"/>
          </ac:spMkLst>
        </pc:spChg>
        <pc:spChg chg="add del mod">
          <ac:chgData name="Yin, Xiangyu" userId="2bb6640f-cdcc-43e3-ad26-0c76e0fdfd37" providerId="ADAL" clId="{004FA34F-E127-45AE-80ED-136FDCA7718B}" dt="2022-03-19T21:45:28.567" v="6219"/>
          <ac:spMkLst>
            <pc:docMk/>
            <pc:sldMk cId="4158998570" sldId="470"/>
            <ac:spMk id="242" creationId="{82DF6955-F910-4117-80A8-0847F7925D46}"/>
          </ac:spMkLst>
        </pc:spChg>
        <pc:spChg chg="add del mod">
          <ac:chgData name="Yin, Xiangyu" userId="2bb6640f-cdcc-43e3-ad26-0c76e0fdfd37" providerId="ADAL" clId="{004FA34F-E127-45AE-80ED-136FDCA7718B}" dt="2022-03-19T21:45:28.567" v="6219"/>
          <ac:spMkLst>
            <pc:docMk/>
            <pc:sldMk cId="4158998570" sldId="470"/>
            <ac:spMk id="245" creationId="{83336062-6B6D-44F0-BFCB-6C28FA934A57}"/>
          </ac:spMkLst>
        </pc:spChg>
        <pc:spChg chg="add del mod">
          <ac:chgData name="Yin, Xiangyu" userId="2bb6640f-cdcc-43e3-ad26-0c76e0fdfd37" providerId="ADAL" clId="{004FA34F-E127-45AE-80ED-136FDCA7718B}" dt="2022-03-19T21:45:28.567" v="6219"/>
          <ac:spMkLst>
            <pc:docMk/>
            <pc:sldMk cId="4158998570" sldId="470"/>
            <ac:spMk id="246" creationId="{7E26A4E9-D542-47D3-8D92-7BD402C1A7A3}"/>
          </ac:spMkLst>
        </pc:spChg>
        <pc:spChg chg="add del mod">
          <ac:chgData name="Yin, Xiangyu" userId="2bb6640f-cdcc-43e3-ad26-0c76e0fdfd37" providerId="ADAL" clId="{004FA34F-E127-45AE-80ED-136FDCA7718B}" dt="2022-03-19T21:45:28.567" v="6219"/>
          <ac:spMkLst>
            <pc:docMk/>
            <pc:sldMk cId="4158998570" sldId="470"/>
            <ac:spMk id="247" creationId="{9F30FFB9-476F-44C7-A98C-C824F4E5CE48}"/>
          </ac:spMkLst>
        </pc:spChg>
        <pc:spChg chg="add del mod">
          <ac:chgData name="Yin, Xiangyu" userId="2bb6640f-cdcc-43e3-ad26-0c76e0fdfd37" providerId="ADAL" clId="{004FA34F-E127-45AE-80ED-136FDCA7718B}" dt="2022-03-19T21:45:28.567" v="6219"/>
          <ac:spMkLst>
            <pc:docMk/>
            <pc:sldMk cId="4158998570" sldId="470"/>
            <ac:spMk id="251" creationId="{C31BA50F-2DAA-4B57-A390-1005BC4388EA}"/>
          </ac:spMkLst>
        </pc:spChg>
        <pc:spChg chg="add del mod">
          <ac:chgData name="Yin, Xiangyu" userId="2bb6640f-cdcc-43e3-ad26-0c76e0fdfd37" providerId="ADAL" clId="{004FA34F-E127-45AE-80ED-136FDCA7718B}" dt="2022-03-19T21:45:28.567" v="6219"/>
          <ac:spMkLst>
            <pc:docMk/>
            <pc:sldMk cId="4158998570" sldId="470"/>
            <ac:spMk id="252" creationId="{0CE17214-8264-46E8-A500-CF6E248651F3}"/>
          </ac:spMkLst>
        </pc:spChg>
        <pc:spChg chg="add del mod">
          <ac:chgData name="Yin, Xiangyu" userId="2bb6640f-cdcc-43e3-ad26-0c76e0fdfd37" providerId="ADAL" clId="{004FA34F-E127-45AE-80ED-136FDCA7718B}" dt="2022-03-19T21:45:28.567" v="6219"/>
          <ac:spMkLst>
            <pc:docMk/>
            <pc:sldMk cId="4158998570" sldId="470"/>
            <ac:spMk id="253" creationId="{B585DB46-0196-4071-9538-2CE0113D3EA3}"/>
          </ac:spMkLst>
        </pc:spChg>
        <pc:spChg chg="add del mod">
          <ac:chgData name="Yin, Xiangyu" userId="2bb6640f-cdcc-43e3-ad26-0c76e0fdfd37" providerId="ADAL" clId="{004FA34F-E127-45AE-80ED-136FDCA7718B}" dt="2022-03-19T21:45:28.567" v="6219"/>
          <ac:spMkLst>
            <pc:docMk/>
            <pc:sldMk cId="4158998570" sldId="470"/>
            <ac:spMk id="256" creationId="{F6F7A5D7-3A02-40FC-9090-DBD2C6AFC417}"/>
          </ac:spMkLst>
        </pc:spChg>
        <pc:spChg chg="add del mod">
          <ac:chgData name="Yin, Xiangyu" userId="2bb6640f-cdcc-43e3-ad26-0c76e0fdfd37" providerId="ADAL" clId="{004FA34F-E127-45AE-80ED-136FDCA7718B}" dt="2022-03-19T21:45:28.567" v="6219"/>
          <ac:spMkLst>
            <pc:docMk/>
            <pc:sldMk cId="4158998570" sldId="470"/>
            <ac:spMk id="257" creationId="{8B3278BD-D97E-4BC0-8C9E-CCC8B8FA64CB}"/>
          </ac:spMkLst>
        </pc:spChg>
        <pc:spChg chg="add del mod">
          <ac:chgData name="Yin, Xiangyu" userId="2bb6640f-cdcc-43e3-ad26-0c76e0fdfd37" providerId="ADAL" clId="{004FA34F-E127-45AE-80ED-136FDCA7718B}" dt="2022-03-19T21:45:28.567" v="6219"/>
          <ac:spMkLst>
            <pc:docMk/>
            <pc:sldMk cId="4158998570" sldId="470"/>
            <ac:spMk id="258" creationId="{3CF26492-4B85-40F0-A224-D9290F5FC604}"/>
          </ac:spMkLst>
        </pc:spChg>
        <pc:spChg chg="add del mod">
          <ac:chgData name="Yin, Xiangyu" userId="2bb6640f-cdcc-43e3-ad26-0c76e0fdfd37" providerId="ADAL" clId="{004FA34F-E127-45AE-80ED-136FDCA7718B}" dt="2022-03-19T21:45:28.567" v="6219"/>
          <ac:spMkLst>
            <pc:docMk/>
            <pc:sldMk cId="4158998570" sldId="470"/>
            <ac:spMk id="259" creationId="{1740CEE2-E06C-4D1D-805F-B38C15638F5B}"/>
          </ac:spMkLst>
        </pc:spChg>
        <pc:spChg chg="add del mod">
          <ac:chgData name="Yin, Xiangyu" userId="2bb6640f-cdcc-43e3-ad26-0c76e0fdfd37" providerId="ADAL" clId="{004FA34F-E127-45AE-80ED-136FDCA7718B}" dt="2022-03-19T21:45:28.567" v="6219"/>
          <ac:spMkLst>
            <pc:docMk/>
            <pc:sldMk cId="4158998570" sldId="470"/>
            <ac:spMk id="260" creationId="{40F034CD-BD3F-4B45-87E5-C189441CCD57}"/>
          </ac:spMkLst>
        </pc:spChg>
        <pc:spChg chg="add del mod">
          <ac:chgData name="Yin, Xiangyu" userId="2bb6640f-cdcc-43e3-ad26-0c76e0fdfd37" providerId="ADAL" clId="{004FA34F-E127-45AE-80ED-136FDCA7718B}" dt="2022-03-19T21:45:28.567" v="6219"/>
          <ac:spMkLst>
            <pc:docMk/>
            <pc:sldMk cId="4158998570" sldId="470"/>
            <ac:spMk id="261" creationId="{B3138F86-EFDF-41E8-9777-87B8A626D285}"/>
          </ac:spMkLst>
        </pc:spChg>
        <pc:spChg chg="add del mod">
          <ac:chgData name="Yin, Xiangyu" userId="2bb6640f-cdcc-43e3-ad26-0c76e0fdfd37" providerId="ADAL" clId="{004FA34F-E127-45AE-80ED-136FDCA7718B}" dt="2022-03-19T21:45:28.567" v="6219"/>
          <ac:spMkLst>
            <pc:docMk/>
            <pc:sldMk cId="4158998570" sldId="470"/>
            <ac:spMk id="262" creationId="{1C415CE1-4204-48D5-A198-D80C2553E257}"/>
          </ac:spMkLst>
        </pc:spChg>
        <pc:spChg chg="add del mod">
          <ac:chgData name="Yin, Xiangyu" userId="2bb6640f-cdcc-43e3-ad26-0c76e0fdfd37" providerId="ADAL" clId="{004FA34F-E127-45AE-80ED-136FDCA7718B}" dt="2022-03-19T21:45:28.567" v="6219"/>
          <ac:spMkLst>
            <pc:docMk/>
            <pc:sldMk cId="4158998570" sldId="470"/>
            <ac:spMk id="263" creationId="{8482324C-70E9-47F3-8E82-DA652599D7AD}"/>
          </ac:spMkLst>
        </pc:spChg>
        <pc:spChg chg="add del mod">
          <ac:chgData name="Yin, Xiangyu" userId="2bb6640f-cdcc-43e3-ad26-0c76e0fdfd37" providerId="ADAL" clId="{004FA34F-E127-45AE-80ED-136FDCA7718B}" dt="2022-03-19T21:45:28.567" v="6219"/>
          <ac:spMkLst>
            <pc:docMk/>
            <pc:sldMk cId="4158998570" sldId="470"/>
            <ac:spMk id="264" creationId="{C8BEDF52-3466-425F-946B-B660788C886B}"/>
          </ac:spMkLst>
        </pc:spChg>
        <pc:spChg chg="add del mod">
          <ac:chgData name="Yin, Xiangyu" userId="2bb6640f-cdcc-43e3-ad26-0c76e0fdfd37" providerId="ADAL" clId="{004FA34F-E127-45AE-80ED-136FDCA7718B}" dt="2022-03-19T21:45:28.567" v="6219"/>
          <ac:spMkLst>
            <pc:docMk/>
            <pc:sldMk cId="4158998570" sldId="470"/>
            <ac:spMk id="265" creationId="{A6DB43B2-5C6C-4669-B02A-D051D2B83AB9}"/>
          </ac:spMkLst>
        </pc:spChg>
        <pc:spChg chg="add del mod">
          <ac:chgData name="Yin, Xiangyu" userId="2bb6640f-cdcc-43e3-ad26-0c76e0fdfd37" providerId="ADAL" clId="{004FA34F-E127-45AE-80ED-136FDCA7718B}" dt="2022-03-19T21:45:28.567" v="6219"/>
          <ac:spMkLst>
            <pc:docMk/>
            <pc:sldMk cId="4158998570" sldId="470"/>
            <ac:spMk id="266" creationId="{637DB2F5-48C2-4592-9EC9-68DFAC7442B5}"/>
          </ac:spMkLst>
        </pc:spChg>
        <pc:spChg chg="add del mod">
          <ac:chgData name="Yin, Xiangyu" userId="2bb6640f-cdcc-43e3-ad26-0c76e0fdfd37" providerId="ADAL" clId="{004FA34F-E127-45AE-80ED-136FDCA7718B}" dt="2022-03-19T21:45:28.567" v="6219"/>
          <ac:spMkLst>
            <pc:docMk/>
            <pc:sldMk cId="4158998570" sldId="470"/>
            <ac:spMk id="268" creationId="{044368F9-AC16-43E6-B244-0285BCE3115B}"/>
          </ac:spMkLst>
        </pc:spChg>
        <pc:spChg chg="add del mod">
          <ac:chgData name="Yin, Xiangyu" userId="2bb6640f-cdcc-43e3-ad26-0c76e0fdfd37" providerId="ADAL" clId="{004FA34F-E127-45AE-80ED-136FDCA7718B}" dt="2022-03-19T21:45:30.145" v="6221"/>
          <ac:spMkLst>
            <pc:docMk/>
            <pc:sldMk cId="4158998570" sldId="470"/>
            <ac:spMk id="269" creationId="{FA88D5CA-1407-4356-BE48-87CF65F25EBE}"/>
          </ac:spMkLst>
        </pc:spChg>
        <pc:spChg chg="add del mod">
          <ac:chgData name="Yin, Xiangyu" userId="2bb6640f-cdcc-43e3-ad26-0c76e0fdfd37" providerId="ADAL" clId="{004FA34F-E127-45AE-80ED-136FDCA7718B}" dt="2022-03-19T21:45:30.145" v="6221"/>
          <ac:spMkLst>
            <pc:docMk/>
            <pc:sldMk cId="4158998570" sldId="470"/>
            <ac:spMk id="270" creationId="{0CB724CF-FCBE-40F6-A04B-FCA99D818A08}"/>
          </ac:spMkLst>
        </pc:spChg>
        <pc:spChg chg="add del mod">
          <ac:chgData name="Yin, Xiangyu" userId="2bb6640f-cdcc-43e3-ad26-0c76e0fdfd37" providerId="ADAL" clId="{004FA34F-E127-45AE-80ED-136FDCA7718B}" dt="2022-03-19T21:45:30.145" v="6221"/>
          <ac:spMkLst>
            <pc:docMk/>
            <pc:sldMk cId="4158998570" sldId="470"/>
            <ac:spMk id="271" creationId="{C7CFF9F5-0D0D-41CB-9DF6-E40856D53D77}"/>
          </ac:spMkLst>
        </pc:spChg>
        <pc:spChg chg="add del mod">
          <ac:chgData name="Yin, Xiangyu" userId="2bb6640f-cdcc-43e3-ad26-0c76e0fdfd37" providerId="ADAL" clId="{004FA34F-E127-45AE-80ED-136FDCA7718B}" dt="2022-03-19T21:45:30.145" v="6221"/>
          <ac:spMkLst>
            <pc:docMk/>
            <pc:sldMk cId="4158998570" sldId="470"/>
            <ac:spMk id="272" creationId="{2EC1A3C3-4C47-478D-8218-26BB4C3EE6A5}"/>
          </ac:spMkLst>
        </pc:spChg>
        <pc:spChg chg="add del mod">
          <ac:chgData name="Yin, Xiangyu" userId="2bb6640f-cdcc-43e3-ad26-0c76e0fdfd37" providerId="ADAL" clId="{004FA34F-E127-45AE-80ED-136FDCA7718B}" dt="2022-03-19T21:45:30.145" v="6221"/>
          <ac:spMkLst>
            <pc:docMk/>
            <pc:sldMk cId="4158998570" sldId="470"/>
            <ac:spMk id="275" creationId="{AC59E6AA-1AB9-44DE-9E50-C0682A4B9CD1}"/>
          </ac:spMkLst>
        </pc:spChg>
        <pc:spChg chg="add del mod">
          <ac:chgData name="Yin, Xiangyu" userId="2bb6640f-cdcc-43e3-ad26-0c76e0fdfd37" providerId="ADAL" clId="{004FA34F-E127-45AE-80ED-136FDCA7718B}" dt="2022-03-19T21:45:30.145" v="6221"/>
          <ac:spMkLst>
            <pc:docMk/>
            <pc:sldMk cId="4158998570" sldId="470"/>
            <ac:spMk id="276" creationId="{F8088CC9-8895-4897-AE5E-5996CC35A578}"/>
          </ac:spMkLst>
        </pc:spChg>
        <pc:spChg chg="add del mod">
          <ac:chgData name="Yin, Xiangyu" userId="2bb6640f-cdcc-43e3-ad26-0c76e0fdfd37" providerId="ADAL" clId="{004FA34F-E127-45AE-80ED-136FDCA7718B}" dt="2022-03-19T21:45:30.145" v="6221"/>
          <ac:spMkLst>
            <pc:docMk/>
            <pc:sldMk cId="4158998570" sldId="470"/>
            <ac:spMk id="277" creationId="{1AC4CD16-E76D-4FD8-9065-233D9033196B}"/>
          </ac:spMkLst>
        </pc:spChg>
        <pc:spChg chg="add del mod">
          <ac:chgData name="Yin, Xiangyu" userId="2bb6640f-cdcc-43e3-ad26-0c76e0fdfd37" providerId="ADAL" clId="{004FA34F-E127-45AE-80ED-136FDCA7718B}" dt="2022-03-19T21:45:30.145" v="6221"/>
          <ac:spMkLst>
            <pc:docMk/>
            <pc:sldMk cId="4158998570" sldId="470"/>
            <ac:spMk id="280" creationId="{2C97D32A-F9A8-46B5-B45F-2890DF022DB1}"/>
          </ac:spMkLst>
        </pc:spChg>
        <pc:spChg chg="add del mod">
          <ac:chgData name="Yin, Xiangyu" userId="2bb6640f-cdcc-43e3-ad26-0c76e0fdfd37" providerId="ADAL" clId="{004FA34F-E127-45AE-80ED-136FDCA7718B}" dt="2022-03-19T21:45:30.145" v="6221"/>
          <ac:spMkLst>
            <pc:docMk/>
            <pc:sldMk cId="4158998570" sldId="470"/>
            <ac:spMk id="281" creationId="{0FBB1771-2B10-4E53-A077-20391FC0481F}"/>
          </ac:spMkLst>
        </pc:spChg>
        <pc:spChg chg="add del mod">
          <ac:chgData name="Yin, Xiangyu" userId="2bb6640f-cdcc-43e3-ad26-0c76e0fdfd37" providerId="ADAL" clId="{004FA34F-E127-45AE-80ED-136FDCA7718B}" dt="2022-03-19T21:45:30.145" v="6221"/>
          <ac:spMkLst>
            <pc:docMk/>
            <pc:sldMk cId="4158998570" sldId="470"/>
            <ac:spMk id="283" creationId="{6C34DDED-1C61-4D52-89F1-77079A696114}"/>
          </ac:spMkLst>
        </pc:spChg>
        <pc:spChg chg="add del mod">
          <ac:chgData name="Yin, Xiangyu" userId="2bb6640f-cdcc-43e3-ad26-0c76e0fdfd37" providerId="ADAL" clId="{004FA34F-E127-45AE-80ED-136FDCA7718B}" dt="2022-03-19T21:45:30.145" v="6221"/>
          <ac:spMkLst>
            <pc:docMk/>
            <pc:sldMk cId="4158998570" sldId="470"/>
            <ac:spMk id="286" creationId="{FC9408CF-0F9A-42D8-AEAD-FA3C4F7E4481}"/>
          </ac:spMkLst>
        </pc:spChg>
        <pc:spChg chg="add del mod">
          <ac:chgData name="Yin, Xiangyu" userId="2bb6640f-cdcc-43e3-ad26-0c76e0fdfd37" providerId="ADAL" clId="{004FA34F-E127-45AE-80ED-136FDCA7718B}" dt="2022-03-19T21:45:30.145" v="6221"/>
          <ac:spMkLst>
            <pc:docMk/>
            <pc:sldMk cId="4158998570" sldId="470"/>
            <ac:spMk id="287" creationId="{5DCC4C6C-95C4-4C1D-A414-823B749CE4C9}"/>
          </ac:spMkLst>
        </pc:spChg>
        <pc:spChg chg="add del mod">
          <ac:chgData name="Yin, Xiangyu" userId="2bb6640f-cdcc-43e3-ad26-0c76e0fdfd37" providerId="ADAL" clId="{004FA34F-E127-45AE-80ED-136FDCA7718B}" dt="2022-03-19T21:45:30.145" v="6221"/>
          <ac:spMkLst>
            <pc:docMk/>
            <pc:sldMk cId="4158998570" sldId="470"/>
            <ac:spMk id="289" creationId="{24B7AC01-6B34-472D-A6B7-BC4579BBC520}"/>
          </ac:spMkLst>
        </pc:spChg>
        <pc:spChg chg="add del mod">
          <ac:chgData name="Yin, Xiangyu" userId="2bb6640f-cdcc-43e3-ad26-0c76e0fdfd37" providerId="ADAL" clId="{004FA34F-E127-45AE-80ED-136FDCA7718B}" dt="2022-03-19T21:45:30.145" v="6221"/>
          <ac:spMkLst>
            <pc:docMk/>
            <pc:sldMk cId="4158998570" sldId="470"/>
            <ac:spMk id="292" creationId="{33817BFB-C077-4FB8-A491-8049C90A44AB}"/>
          </ac:spMkLst>
        </pc:spChg>
        <pc:spChg chg="add del mod">
          <ac:chgData name="Yin, Xiangyu" userId="2bb6640f-cdcc-43e3-ad26-0c76e0fdfd37" providerId="ADAL" clId="{004FA34F-E127-45AE-80ED-136FDCA7718B}" dt="2022-03-19T21:45:30.145" v="6221"/>
          <ac:spMkLst>
            <pc:docMk/>
            <pc:sldMk cId="4158998570" sldId="470"/>
            <ac:spMk id="293" creationId="{923D065D-3062-4C68-A8E0-BBCF026E6C03}"/>
          </ac:spMkLst>
        </pc:spChg>
        <pc:spChg chg="add del mod">
          <ac:chgData name="Yin, Xiangyu" userId="2bb6640f-cdcc-43e3-ad26-0c76e0fdfd37" providerId="ADAL" clId="{004FA34F-E127-45AE-80ED-136FDCA7718B}" dt="2022-03-19T21:45:30.145" v="6221"/>
          <ac:spMkLst>
            <pc:docMk/>
            <pc:sldMk cId="4158998570" sldId="470"/>
            <ac:spMk id="294" creationId="{110B569F-881D-4A55-A309-5B81432011C9}"/>
          </ac:spMkLst>
        </pc:spChg>
        <pc:spChg chg="add del mod">
          <ac:chgData name="Yin, Xiangyu" userId="2bb6640f-cdcc-43e3-ad26-0c76e0fdfd37" providerId="ADAL" clId="{004FA34F-E127-45AE-80ED-136FDCA7718B}" dt="2022-03-19T21:45:30.145" v="6221"/>
          <ac:spMkLst>
            <pc:docMk/>
            <pc:sldMk cId="4158998570" sldId="470"/>
            <ac:spMk id="298" creationId="{58EBDA1D-2A0A-4122-97B6-5B5B241E1B8E}"/>
          </ac:spMkLst>
        </pc:spChg>
        <pc:spChg chg="add del mod">
          <ac:chgData name="Yin, Xiangyu" userId="2bb6640f-cdcc-43e3-ad26-0c76e0fdfd37" providerId="ADAL" clId="{004FA34F-E127-45AE-80ED-136FDCA7718B}" dt="2022-03-19T21:45:30.145" v="6221"/>
          <ac:spMkLst>
            <pc:docMk/>
            <pc:sldMk cId="4158998570" sldId="470"/>
            <ac:spMk id="299" creationId="{53D8565C-4EA4-465A-947F-7D9588C51719}"/>
          </ac:spMkLst>
        </pc:spChg>
        <pc:spChg chg="add del mod">
          <ac:chgData name="Yin, Xiangyu" userId="2bb6640f-cdcc-43e3-ad26-0c76e0fdfd37" providerId="ADAL" clId="{004FA34F-E127-45AE-80ED-136FDCA7718B}" dt="2022-03-19T21:45:30.145" v="6221"/>
          <ac:spMkLst>
            <pc:docMk/>
            <pc:sldMk cId="4158998570" sldId="470"/>
            <ac:spMk id="300" creationId="{18B72EA4-5679-4DBD-9227-979764F74AD1}"/>
          </ac:spMkLst>
        </pc:spChg>
        <pc:spChg chg="add del mod">
          <ac:chgData name="Yin, Xiangyu" userId="2bb6640f-cdcc-43e3-ad26-0c76e0fdfd37" providerId="ADAL" clId="{004FA34F-E127-45AE-80ED-136FDCA7718B}" dt="2022-03-19T21:45:30.145" v="6221"/>
          <ac:spMkLst>
            <pc:docMk/>
            <pc:sldMk cId="4158998570" sldId="470"/>
            <ac:spMk id="303" creationId="{F9ECCEB2-D73E-4979-9969-16954610012C}"/>
          </ac:spMkLst>
        </pc:spChg>
        <pc:spChg chg="add del mod">
          <ac:chgData name="Yin, Xiangyu" userId="2bb6640f-cdcc-43e3-ad26-0c76e0fdfd37" providerId="ADAL" clId="{004FA34F-E127-45AE-80ED-136FDCA7718B}" dt="2022-03-19T21:45:30.145" v="6221"/>
          <ac:spMkLst>
            <pc:docMk/>
            <pc:sldMk cId="4158998570" sldId="470"/>
            <ac:spMk id="304" creationId="{69229D2C-1A87-4F53-9D36-7C8350ABB57F}"/>
          </ac:spMkLst>
        </pc:spChg>
        <pc:spChg chg="add del mod">
          <ac:chgData name="Yin, Xiangyu" userId="2bb6640f-cdcc-43e3-ad26-0c76e0fdfd37" providerId="ADAL" clId="{004FA34F-E127-45AE-80ED-136FDCA7718B}" dt="2022-03-19T21:45:30.145" v="6221"/>
          <ac:spMkLst>
            <pc:docMk/>
            <pc:sldMk cId="4158998570" sldId="470"/>
            <ac:spMk id="305" creationId="{C8307E6D-E43D-4CEC-95DD-4FF1A982672A}"/>
          </ac:spMkLst>
        </pc:spChg>
        <pc:spChg chg="add del mod">
          <ac:chgData name="Yin, Xiangyu" userId="2bb6640f-cdcc-43e3-ad26-0c76e0fdfd37" providerId="ADAL" clId="{004FA34F-E127-45AE-80ED-136FDCA7718B}" dt="2022-03-19T21:45:30.145" v="6221"/>
          <ac:spMkLst>
            <pc:docMk/>
            <pc:sldMk cId="4158998570" sldId="470"/>
            <ac:spMk id="306" creationId="{49636217-DA96-4D41-B88F-4DDDC8F6BD8C}"/>
          </ac:spMkLst>
        </pc:spChg>
        <pc:spChg chg="add del mod">
          <ac:chgData name="Yin, Xiangyu" userId="2bb6640f-cdcc-43e3-ad26-0c76e0fdfd37" providerId="ADAL" clId="{004FA34F-E127-45AE-80ED-136FDCA7718B}" dt="2022-03-19T21:45:30.145" v="6221"/>
          <ac:spMkLst>
            <pc:docMk/>
            <pc:sldMk cId="4158998570" sldId="470"/>
            <ac:spMk id="307" creationId="{2A51AE83-293D-478F-8956-AF9D15C97D02}"/>
          </ac:spMkLst>
        </pc:spChg>
        <pc:spChg chg="add del mod">
          <ac:chgData name="Yin, Xiangyu" userId="2bb6640f-cdcc-43e3-ad26-0c76e0fdfd37" providerId="ADAL" clId="{004FA34F-E127-45AE-80ED-136FDCA7718B}" dt="2022-03-19T21:45:30.145" v="6221"/>
          <ac:spMkLst>
            <pc:docMk/>
            <pc:sldMk cId="4158998570" sldId="470"/>
            <ac:spMk id="308" creationId="{72B3F714-B0B8-4DD7-9C48-27150E5CD04A}"/>
          </ac:spMkLst>
        </pc:spChg>
        <pc:spChg chg="add del mod">
          <ac:chgData name="Yin, Xiangyu" userId="2bb6640f-cdcc-43e3-ad26-0c76e0fdfd37" providerId="ADAL" clId="{004FA34F-E127-45AE-80ED-136FDCA7718B}" dt="2022-03-19T21:45:30.145" v="6221"/>
          <ac:spMkLst>
            <pc:docMk/>
            <pc:sldMk cId="4158998570" sldId="470"/>
            <ac:spMk id="309" creationId="{09B9A9E1-982F-4D62-BF9D-63ED171D682B}"/>
          </ac:spMkLst>
        </pc:spChg>
        <pc:spChg chg="add del mod">
          <ac:chgData name="Yin, Xiangyu" userId="2bb6640f-cdcc-43e3-ad26-0c76e0fdfd37" providerId="ADAL" clId="{004FA34F-E127-45AE-80ED-136FDCA7718B}" dt="2022-03-19T21:45:30.145" v="6221"/>
          <ac:spMkLst>
            <pc:docMk/>
            <pc:sldMk cId="4158998570" sldId="470"/>
            <ac:spMk id="310" creationId="{1D3B6711-73B0-4E43-825B-2E683574A97F}"/>
          </ac:spMkLst>
        </pc:spChg>
        <pc:spChg chg="add del mod">
          <ac:chgData name="Yin, Xiangyu" userId="2bb6640f-cdcc-43e3-ad26-0c76e0fdfd37" providerId="ADAL" clId="{004FA34F-E127-45AE-80ED-136FDCA7718B}" dt="2022-03-19T21:45:30.145" v="6221"/>
          <ac:spMkLst>
            <pc:docMk/>
            <pc:sldMk cId="4158998570" sldId="470"/>
            <ac:spMk id="311" creationId="{BD8CD429-FFF4-4D47-9DA8-67FF69B2A59C}"/>
          </ac:spMkLst>
        </pc:spChg>
        <pc:spChg chg="add del mod">
          <ac:chgData name="Yin, Xiangyu" userId="2bb6640f-cdcc-43e3-ad26-0c76e0fdfd37" providerId="ADAL" clId="{004FA34F-E127-45AE-80ED-136FDCA7718B}" dt="2022-03-19T21:45:30.145" v="6221"/>
          <ac:spMkLst>
            <pc:docMk/>
            <pc:sldMk cId="4158998570" sldId="470"/>
            <ac:spMk id="312" creationId="{72CF5D2C-3553-4BE0-B594-506DD3D11F9E}"/>
          </ac:spMkLst>
        </pc:spChg>
        <pc:spChg chg="add del mod">
          <ac:chgData name="Yin, Xiangyu" userId="2bb6640f-cdcc-43e3-ad26-0c76e0fdfd37" providerId="ADAL" clId="{004FA34F-E127-45AE-80ED-136FDCA7718B}" dt="2022-03-19T21:45:30.145" v="6221"/>
          <ac:spMkLst>
            <pc:docMk/>
            <pc:sldMk cId="4158998570" sldId="470"/>
            <ac:spMk id="313" creationId="{70FD1650-EA1F-4D24-A61E-CA35FCE7D7EF}"/>
          </ac:spMkLst>
        </pc:spChg>
        <pc:spChg chg="add del mod">
          <ac:chgData name="Yin, Xiangyu" userId="2bb6640f-cdcc-43e3-ad26-0c76e0fdfd37" providerId="ADAL" clId="{004FA34F-E127-45AE-80ED-136FDCA7718B}" dt="2022-03-19T21:45:30.145" v="6221"/>
          <ac:spMkLst>
            <pc:docMk/>
            <pc:sldMk cId="4158998570" sldId="470"/>
            <ac:spMk id="315" creationId="{83CE9277-E3A5-4E88-A7D5-36243ACD6CB2}"/>
          </ac:spMkLst>
        </pc:spChg>
        <pc:spChg chg="add del mod">
          <ac:chgData name="Yin, Xiangyu" userId="2bb6640f-cdcc-43e3-ad26-0c76e0fdfd37" providerId="ADAL" clId="{004FA34F-E127-45AE-80ED-136FDCA7718B}" dt="2022-03-19T21:46:21.874" v="6230"/>
          <ac:spMkLst>
            <pc:docMk/>
            <pc:sldMk cId="4158998570" sldId="470"/>
            <ac:spMk id="316" creationId="{31CEEA3A-C05C-45AB-B006-9F4B822AD12E}"/>
          </ac:spMkLst>
        </pc:spChg>
        <pc:spChg chg="add del mod">
          <ac:chgData name="Yin, Xiangyu" userId="2bb6640f-cdcc-43e3-ad26-0c76e0fdfd37" providerId="ADAL" clId="{004FA34F-E127-45AE-80ED-136FDCA7718B}" dt="2022-03-19T21:46:21.874" v="6230"/>
          <ac:spMkLst>
            <pc:docMk/>
            <pc:sldMk cId="4158998570" sldId="470"/>
            <ac:spMk id="317" creationId="{C21986D1-0842-4E7A-8F96-BE4311157A97}"/>
          </ac:spMkLst>
        </pc:spChg>
        <pc:spChg chg="add del mod">
          <ac:chgData name="Yin, Xiangyu" userId="2bb6640f-cdcc-43e3-ad26-0c76e0fdfd37" providerId="ADAL" clId="{004FA34F-E127-45AE-80ED-136FDCA7718B}" dt="2022-03-19T21:46:21.874" v="6230"/>
          <ac:spMkLst>
            <pc:docMk/>
            <pc:sldMk cId="4158998570" sldId="470"/>
            <ac:spMk id="318" creationId="{89CF84FC-ABE9-48B0-9750-DFE64D6220FA}"/>
          </ac:spMkLst>
        </pc:spChg>
        <pc:spChg chg="add del mod">
          <ac:chgData name="Yin, Xiangyu" userId="2bb6640f-cdcc-43e3-ad26-0c76e0fdfd37" providerId="ADAL" clId="{004FA34F-E127-45AE-80ED-136FDCA7718B}" dt="2022-03-19T21:46:21.874" v="6230"/>
          <ac:spMkLst>
            <pc:docMk/>
            <pc:sldMk cId="4158998570" sldId="470"/>
            <ac:spMk id="319" creationId="{1E514A76-DD8B-43ED-8A00-616465DE69E8}"/>
          </ac:spMkLst>
        </pc:spChg>
        <pc:spChg chg="add del mod">
          <ac:chgData name="Yin, Xiangyu" userId="2bb6640f-cdcc-43e3-ad26-0c76e0fdfd37" providerId="ADAL" clId="{004FA34F-E127-45AE-80ED-136FDCA7718B}" dt="2022-03-19T21:46:21.874" v="6230"/>
          <ac:spMkLst>
            <pc:docMk/>
            <pc:sldMk cId="4158998570" sldId="470"/>
            <ac:spMk id="320" creationId="{8A956022-53B9-4C5B-8CB7-E2BBA1C832F8}"/>
          </ac:spMkLst>
        </pc:spChg>
        <pc:spChg chg="add del mod">
          <ac:chgData name="Yin, Xiangyu" userId="2bb6640f-cdcc-43e3-ad26-0c76e0fdfd37" providerId="ADAL" clId="{004FA34F-E127-45AE-80ED-136FDCA7718B}" dt="2022-03-19T21:46:21.874" v="6230"/>
          <ac:spMkLst>
            <pc:docMk/>
            <pc:sldMk cId="4158998570" sldId="470"/>
            <ac:spMk id="323" creationId="{0DBF0095-AD3A-497C-A253-7F62AC42B702}"/>
          </ac:spMkLst>
        </pc:spChg>
        <pc:spChg chg="add del mod">
          <ac:chgData name="Yin, Xiangyu" userId="2bb6640f-cdcc-43e3-ad26-0c76e0fdfd37" providerId="ADAL" clId="{004FA34F-E127-45AE-80ED-136FDCA7718B}" dt="2022-03-19T21:46:21.874" v="6230"/>
          <ac:spMkLst>
            <pc:docMk/>
            <pc:sldMk cId="4158998570" sldId="470"/>
            <ac:spMk id="324" creationId="{9EEF0011-9766-4C86-B8D5-F65D31AE1B6B}"/>
          </ac:spMkLst>
        </pc:spChg>
        <pc:spChg chg="add del mod">
          <ac:chgData name="Yin, Xiangyu" userId="2bb6640f-cdcc-43e3-ad26-0c76e0fdfd37" providerId="ADAL" clId="{004FA34F-E127-45AE-80ED-136FDCA7718B}" dt="2022-03-19T21:46:21.874" v="6230"/>
          <ac:spMkLst>
            <pc:docMk/>
            <pc:sldMk cId="4158998570" sldId="470"/>
            <ac:spMk id="325" creationId="{74C2D730-DD3C-46E2-8D05-78CC9B9C47F2}"/>
          </ac:spMkLst>
        </pc:spChg>
        <pc:spChg chg="add del mod">
          <ac:chgData name="Yin, Xiangyu" userId="2bb6640f-cdcc-43e3-ad26-0c76e0fdfd37" providerId="ADAL" clId="{004FA34F-E127-45AE-80ED-136FDCA7718B}" dt="2022-03-19T21:46:21.874" v="6230"/>
          <ac:spMkLst>
            <pc:docMk/>
            <pc:sldMk cId="4158998570" sldId="470"/>
            <ac:spMk id="328" creationId="{57EEEFC6-16C6-4496-9301-2A3A4D4D9578}"/>
          </ac:spMkLst>
        </pc:spChg>
        <pc:spChg chg="add del mod">
          <ac:chgData name="Yin, Xiangyu" userId="2bb6640f-cdcc-43e3-ad26-0c76e0fdfd37" providerId="ADAL" clId="{004FA34F-E127-45AE-80ED-136FDCA7718B}" dt="2022-03-19T21:46:21.874" v="6230"/>
          <ac:spMkLst>
            <pc:docMk/>
            <pc:sldMk cId="4158998570" sldId="470"/>
            <ac:spMk id="329" creationId="{F0EDB6F6-E7EB-439E-9C79-34AADB8EC8C6}"/>
          </ac:spMkLst>
        </pc:spChg>
        <pc:spChg chg="add del mod">
          <ac:chgData name="Yin, Xiangyu" userId="2bb6640f-cdcc-43e3-ad26-0c76e0fdfd37" providerId="ADAL" clId="{004FA34F-E127-45AE-80ED-136FDCA7718B}" dt="2022-03-19T21:46:21.874" v="6230"/>
          <ac:spMkLst>
            <pc:docMk/>
            <pc:sldMk cId="4158998570" sldId="470"/>
            <ac:spMk id="331" creationId="{4D2E90A6-6CAC-4D24-B4C6-34C4E1D0B4EB}"/>
          </ac:spMkLst>
        </pc:spChg>
        <pc:spChg chg="add del mod">
          <ac:chgData name="Yin, Xiangyu" userId="2bb6640f-cdcc-43e3-ad26-0c76e0fdfd37" providerId="ADAL" clId="{004FA34F-E127-45AE-80ED-136FDCA7718B}" dt="2022-03-19T21:46:21.874" v="6230"/>
          <ac:spMkLst>
            <pc:docMk/>
            <pc:sldMk cId="4158998570" sldId="470"/>
            <ac:spMk id="334" creationId="{7658C7BB-CB7C-44EE-98E8-2CD640A0421E}"/>
          </ac:spMkLst>
        </pc:spChg>
        <pc:spChg chg="add del mod">
          <ac:chgData name="Yin, Xiangyu" userId="2bb6640f-cdcc-43e3-ad26-0c76e0fdfd37" providerId="ADAL" clId="{004FA34F-E127-45AE-80ED-136FDCA7718B}" dt="2022-03-19T21:46:21.874" v="6230"/>
          <ac:spMkLst>
            <pc:docMk/>
            <pc:sldMk cId="4158998570" sldId="470"/>
            <ac:spMk id="335" creationId="{659A369F-F150-4815-AF42-50CC339A2B4C}"/>
          </ac:spMkLst>
        </pc:spChg>
        <pc:spChg chg="add del mod">
          <ac:chgData name="Yin, Xiangyu" userId="2bb6640f-cdcc-43e3-ad26-0c76e0fdfd37" providerId="ADAL" clId="{004FA34F-E127-45AE-80ED-136FDCA7718B}" dt="2022-03-19T21:46:21.874" v="6230"/>
          <ac:spMkLst>
            <pc:docMk/>
            <pc:sldMk cId="4158998570" sldId="470"/>
            <ac:spMk id="337" creationId="{1E4A7C22-8283-476C-93B1-B2CE54C859FF}"/>
          </ac:spMkLst>
        </pc:spChg>
        <pc:spChg chg="add del mod">
          <ac:chgData name="Yin, Xiangyu" userId="2bb6640f-cdcc-43e3-ad26-0c76e0fdfd37" providerId="ADAL" clId="{004FA34F-E127-45AE-80ED-136FDCA7718B}" dt="2022-03-19T21:46:21.874" v="6230"/>
          <ac:spMkLst>
            <pc:docMk/>
            <pc:sldMk cId="4158998570" sldId="470"/>
            <ac:spMk id="340" creationId="{B7C37648-3E61-447E-960F-FF54BC4C6CD8}"/>
          </ac:spMkLst>
        </pc:spChg>
        <pc:spChg chg="add del mod">
          <ac:chgData name="Yin, Xiangyu" userId="2bb6640f-cdcc-43e3-ad26-0c76e0fdfd37" providerId="ADAL" clId="{004FA34F-E127-45AE-80ED-136FDCA7718B}" dt="2022-03-19T21:46:21.874" v="6230"/>
          <ac:spMkLst>
            <pc:docMk/>
            <pc:sldMk cId="4158998570" sldId="470"/>
            <ac:spMk id="341" creationId="{F4E61459-516D-4C93-9C0B-4847411DB956}"/>
          </ac:spMkLst>
        </pc:spChg>
        <pc:spChg chg="add del mod">
          <ac:chgData name="Yin, Xiangyu" userId="2bb6640f-cdcc-43e3-ad26-0c76e0fdfd37" providerId="ADAL" clId="{004FA34F-E127-45AE-80ED-136FDCA7718B}" dt="2022-03-19T21:46:21.874" v="6230"/>
          <ac:spMkLst>
            <pc:docMk/>
            <pc:sldMk cId="4158998570" sldId="470"/>
            <ac:spMk id="342" creationId="{467C5844-7F2C-4C6E-B818-0D70810F20E1}"/>
          </ac:spMkLst>
        </pc:spChg>
        <pc:spChg chg="add del mod">
          <ac:chgData name="Yin, Xiangyu" userId="2bb6640f-cdcc-43e3-ad26-0c76e0fdfd37" providerId="ADAL" clId="{004FA34F-E127-45AE-80ED-136FDCA7718B}" dt="2022-03-19T21:46:21.874" v="6230"/>
          <ac:spMkLst>
            <pc:docMk/>
            <pc:sldMk cId="4158998570" sldId="470"/>
            <ac:spMk id="346" creationId="{D350E9AB-A493-4F0F-AA0F-ADD94CBF2512}"/>
          </ac:spMkLst>
        </pc:spChg>
        <pc:spChg chg="add del mod">
          <ac:chgData name="Yin, Xiangyu" userId="2bb6640f-cdcc-43e3-ad26-0c76e0fdfd37" providerId="ADAL" clId="{004FA34F-E127-45AE-80ED-136FDCA7718B}" dt="2022-03-19T21:46:21.874" v="6230"/>
          <ac:spMkLst>
            <pc:docMk/>
            <pc:sldMk cId="4158998570" sldId="470"/>
            <ac:spMk id="347" creationId="{580A2525-3A70-48F7-A787-A1C990FCDD5F}"/>
          </ac:spMkLst>
        </pc:spChg>
        <pc:spChg chg="add del mod">
          <ac:chgData name="Yin, Xiangyu" userId="2bb6640f-cdcc-43e3-ad26-0c76e0fdfd37" providerId="ADAL" clId="{004FA34F-E127-45AE-80ED-136FDCA7718B}" dt="2022-03-19T21:46:21.874" v="6230"/>
          <ac:spMkLst>
            <pc:docMk/>
            <pc:sldMk cId="4158998570" sldId="470"/>
            <ac:spMk id="348" creationId="{61B1C482-4908-40F6-8E07-06B2E6EC94FE}"/>
          </ac:spMkLst>
        </pc:spChg>
        <pc:spChg chg="add del mod">
          <ac:chgData name="Yin, Xiangyu" userId="2bb6640f-cdcc-43e3-ad26-0c76e0fdfd37" providerId="ADAL" clId="{004FA34F-E127-45AE-80ED-136FDCA7718B}" dt="2022-03-19T21:46:21.874" v="6230"/>
          <ac:spMkLst>
            <pc:docMk/>
            <pc:sldMk cId="4158998570" sldId="470"/>
            <ac:spMk id="351" creationId="{FF419554-18C6-441D-9345-ABB2BD58D5AC}"/>
          </ac:spMkLst>
        </pc:spChg>
        <pc:spChg chg="add del mod">
          <ac:chgData name="Yin, Xiangyu" userId="2bb6640f-cdcc-43e3-ad26-0c76e0fdfd37" providerId="ADAL" clId="{004FA34F-E127-45AE-80ED-136FDCA7718B}" dt="2022-03-19T21:46:21.874" v="6230"/>
          <ac:spMkLst>
            <pc:docMk/>
            <pc:sldMk cId="4158998570" sldId="470"/>
            <ac:spMk id="352" creationId="{2389D13C-BA3D-4BE4-BD22-45653A96EE94}"/>
          </ac:spMkLst>
        </pc:spChg>
        <pc:spChg chg="add del mod">
          <ac:chgData name="Yin, Xiangyu" userId="2bb6640f-cdcc-43e3-ad26-0c76e0fdfd37" providerId="ADAL" clId="{004FA34F-E127-45AE-80ED-136FDCA7718B}" dt="2022-03-19T21:46:21.874" v="6230"/>
          <ac:spMkLst>
            <pc:docMk/>
            <pc:sldMk cId="4158998570" sldId="470"/>
            <ac:spMk id="353" creationId="{93A49DF7-9D37-42E4-873D-BBF5C2B5E0AA}"/>
          </ac:spMkLst>
        </pc:spChg>
        <pc:spChg chg="add del mod">
          <ac:chgData name="Yin, Xiangyu" userId="2bb6640f-cdcc-43e3-ad26-0c76e0fdfd37" providerId="ADAL" clId="{004FA34F-E127-45AE-80ED-136FDCA7718B}" dt="2022-03-19T21:46:21.874" v="6230"/>
          <ac:spMkLst>
            <pc:docMk/>
            <pc:sldMk cId="4158998570" sldId="470"/>
            <ac:spMk id="354" creationId="{36D3972E-238B-4F7B-93D8-FC6157BEF1AC}"/>
          </ac:spMkLst>
        </pc:spChg>
        <pc:spChg chg="add del mod">
          <ac:chgData name="Yin, Xiangyu" userId="2bb6640f-cdcc-43e3-ad26-0c76e0fdfd37" providerId="ADAL" clId="{004FA34F-E127-45AE-80ED-136FDCA7718B}" dt="2022-03-19T21:46:21.874" v="6230"/>
          <ac:spMkLst>
            <pc:docMk/>
            <pc:sldMk cId="4158998570" sldId="470"/>
            <ac:spMk id="355" creationId="{50D7CBCE-AEBC-4F30-BF52-155D49296FAF}"/>
          </ac:spMkLst>
        </pc:spChg>
        <pc:spChg chg="add del mod">
          <ac:chgData name="Yin, Xiangyu" userId="2bb6640f-cdcc-43e3-ad26-0c76e0fdfd37" providerId="ADAL" clId="{004FA34F-E127-45AE-80ED-136FDCA7718B}" dt="2022-03-19T21:46:21.874" v="6230"/>
          <ac:spMkLst>
            <pc:docMk/>
            <pc:sldMk cId="4158998570" sldId="470"/>
            <ac:spMk id="356" creationId="{5F4EE4A1-A1AA-41F2-81F2-451763669F56}"/>
          </ac:spMkLst>
        </pc:spChg>
        <pc:spChg chg="add del mod">
          <ac:chgData name="Yin, Xiangyu" userId="2bb6640f-cdcc-43e3-ad26-0c76e0fdfd37" providerId="ADAL" clId="{004FA34F-E127-45AE-80ED-136FDCA7718B}" dt="2022-03-19T21:46:21.874" v="6230"/>
          <ac:spMkLst>
            <pc:docMk/>
            <pc:sldMk cId="4158998570" sldId="470"/>
            <ac:spMk id="357" creationId="{34163D34-DCA7-4BBE-90B8-F1C1BCBB3F94}"/>
          </ac:spMkLst>
        </pc:spChg>
        <pc:spChg chg="add del mod">
          <ac:chgData name="Yin, Xiangyu" userId="2bb6640f-cdcc-43e3-ad26-0c76e0fdfd37" providerId="ADAL" clId="{004FA34F-E127-45AE-80ED-136FDCA7718B}" dt="2022-03-19T21:46:21.874" v="6230"/>
          <ac:spMkLst>
            <pc:docMk/>
            <pc:sldMk cId="4158998570" sldId="470"/>
            <ac:spMk id="358" creationId="{217B5761-B854-4924-BE28-9CC42F612B56}"/>
          </ac:spMkLst>
        </pc:spChg>
        <pc:spChg chg="add del mod">
          <ac:chgData name="Yin, Xiangyu" userId="2bb6640f-cdcc-43e3-ad26-0c76e0fdfd37" providerId="ADAL" clId="{004FA34F-E127-45AE-80ED-136FDCA7718B}" dt="2022-03-19T21:46:21.874" v="6230"/>
          <ac:spMkLst>
            <pc:docMk/>
            <pc:sldMk cId="4158998570" sldId="470"/>
            <ac:spMk id="359" creationId="{FA4F338A-FC01-409A-8E8B-54A2671D0C29}"/>
          </ac:spMkLst>
        </pc:spChg>
        <pc:spChg chg="add del mod">
          <ac:chgData name="Yin, Xiangyu" userId="2bb6640f-cdcc-43e3-ad26-0c76e0fdfd37" providerId="ADAL" clId="{004FA34F-E127-45AE-80ED-136FDCA7718B}" dt="2022-03-19T21:46:21.874" v="6230"/>
          <ac:spMkLst>
            <pc:docMk/>
            <pc:sldMk cId="4158998570" sldId="470"/>
            <ac:spMk id="360" creationId="{20757421-307D-49CD-982C-2F68DF3689E7}"/>
          </ac:spMkLst>
        </pc:spChg>
        <pc:spChg chg="add del mod">
          <ac:chgData name="Yin, Xiangyu" userId="2bb6640f-cdcc-43e3-ad26-0c76e0fdfd37" providerId="ADAL" clId="{004FA34F-E127-45AE-80ED-136FDCA7718B}" dt="2022-03-19T21:46:21.874" v="6230"/>
          <ac:spMkLst>
            <pc:docMk/>
            <pc:sldMk cId="4158998570" sldId="470"/>
            <ac:spMk id="361" creationId="{5B93E703-C4A4-4631-AC05-A2B28B4310F6}"/>
          </ac:spMkLst>
        </pc:spChg>
        <pc:spChg chg="add del mod">
          <ac:chgData name="Yin, Xiangyu" userId="2bb6640f-cdcc-43e3-ad26-0c76e0fdfd37" providerId="ADAL" clId="{004FA34F-E127-45AE-80ED-136FDCA7718B}" dt="2022-03-19T21:46:21.874" v="6230"/>
          <ac:spMkLst>
            <pc:docMk/>
            <pc:sldMk cId="4158998570" sldId="470"/>
            <ac:spMk id="363" creationId="{F9169A2B-DC56-4DE2-A10A-21570379BC19}"/>
          </ac:spMkLst>
        </pc:spChg>
        <pc:spChg chg="add mod">
          <ac:chgData name="Yin, Xiangyu" userId="2bb6640f-cdcc-43e3-ad26-0c76e0fdfd37" providerId="ADAL" clId="{004FA34F-E127-45AE-80ED-136FDCA7718B}" dt="2022-03-20T20:29:37.062" v="8230" actId="207"/>
          <ac:spMkLst>
            <pc:docMk/>
            <pc:sldMk cId="4158998570" sldId="470"/>
            <ac:spMk id="365" creationId="{022A2423-2E1A-4383-9B27-F693EBED88FC}"/>
          </ac:spMkLst>
        </pc:spChg>
        <pc:graphicFrameChg chg="add del mod">
          <ac:chgData name="Yin, Xiangyu" userId="2bb6640f-cdcc-43e3-ad26-0c76e0fdfd37" providerId="ADAL" clId="{004FA34F-E127-45AE-80ED-136FDCA7718B}" dt="2022-03-18T08:01:35.968" v="1293"/>
          <ac:graphicFrameMkLst>
            <pc:docMk/>
            <pc:sldMk cId="4158998570" sldId="470"/>
            <ac:graphicFrameMk id="37" creationId="{15DE76C8-9955-4338-993D-219BE9E7E138}"/>
          </ac:graphicFrameMkLst>
        </pc:graphicFrameChg>
        <pc:graphicFrameChg chg="add del mod">
          <ac:chgData name="Yin, Xiangyu" userId="2bb6640f-cdcc-43e3-ad26-0c76e0fdfd37" providerId="ADAL" clId="{004FA34F-E127-45AE-80ED-136FDCA7718B}" dt="2022-03-19T21:42:27.988" v="6165"/>
          <ac:graphicFrameMkLst>
            <pc:docMk/>
            <pc:sldMk cId="4158998570" sldId="470"/>
            <ac:graphicFrameMk id="37" creationId="{9FCDD8F3-E0CF-4250-BEF4-83A89FAA8F6B}"/>
          </ac:graphicFrameMkLst>
        </pc:graphicFrameChg>
        <pc:graphicFrameChg chg="add del mod">
          <ac:chgData name="Yin, Xiangyu" userId="2bb6640f-cdcc-43e3-ad26-0c76e0fdfd37" providerId="ADAL" clId="{004FA34F-E127-45AE-80ED-136FDCA7718B}" dt="2022-03-19T21:44:09.540" v="6193"/>
          <ac:graphicFrameMkLst>
            <pc:docMk/>
            <pc:sldMk cId="4158998570" sldId="470"/>
            <ac:graphicFrameMk id="93" creationId="{228844FB-1994-464C-8F5F-EAC042350C0A}"/>
          </ac:graphicFrameMkLst>
        </pc:graphicFrameChg>
        <pc:graphicFrameChg chg="add del mod">
          <ac:chgData name="Yin, Xiangyu" userId="2bb6640f-cdcc-43e3-ad26-0c76e0fdfd37" providerId="ADAL" clId="{004FA34F-E127-45AE-80ED-136FDCA7718B}" dt="2022-03-18T08:01:38.520" v="1297"/>
          <ac:graphicFrameMkLst>
            <pc:docMk/>
            <pc:sldMk cId="4158998570" sldId="470"/>
            <ac:graphicFrameMk id="94" creationId="{0C3DA62A-F9DE-48E0-B7B7-5A0661C325AD}"/>
          </ac:graphicFrameMkLst>
        </pc:graphicFrameChg>
        <pc:graphicFrameChg chg="add del mod">
          <ac:chgData name="Yin, Xiangyu" userId="2bb6640f-cdcc-43e3-ad26-0c76e0fdfd37" providerId="ADAL" clId="{004FA34F-E127-45AE-80ED-136FDCA7718B}" dt="2022-03-19T21:44:37.924" v="6200"/>
          <ac:graphicFrameMkLst>
            <pc:docMk/>
            <pc:sldMk cId="4158998570" sldId="470"/>
            <ac:graphicFrameMk id="153" creationId="{75B31A29-178F-4E1E-A24F-71CA64E286AE}"/>
          </ac:graphicFrameMkLst>
        </pc:graphicFrameChg>
        <pc:graphicFrameChg chg="add del mod">
          <ac:chgData name="Yin, Xiangyu" userId="2bb6640f-cdcc-43e3-ad26-0c76e0fdfd37" providerId="ADAL" clId="{004FA34F-E127-45AE-80ED-136FDCA7718B}" dt="2022-03-19T21:45:12.119" v="6207"/>
          <ac:graphicFrameMkLst>
            <pc:docMk/>
            <pc:sldMk cId="4158998570" sldId="470"/>
            <ac:graphicFrameMk id="202" creationId="{7394D651-EC76-4E13-ABC5-EEA1BA3317F3}"/>
          </ac:graphicFrameMkLst>
        </pc:graphicFrameChg>
        <pc:graphicFrameChg chg="add del mod">
          <ac:chgData name="Yin, Xiangyu" userId="2bb6640f-cdcc-43e3-ad26-0c76e0fdfd37" providerId="ADAL" clId="{004FA34F-E127-45AE-80ED-136FDCA7718B}" dt="2022-03-19T21:45:28.567" v="6219"/>
          <ac:graphicFrameMkLst>
            <pc:docMk/>
            <pc:sldMk cId="4158998570" sldId="470"/>
            <ac:graphicFrameMk id="250" creationId="{5B1DFFDB-8818-47F6-BF96-50EF7CEDEC4E}"/>
          </ac:graphicFrameMkLst>
        </pc:graphicFrameChg>
        <pc:graphicFrameChg chg="add del mod">
          <ac:chgData name="Yin, Xiangyu" userId="2bb6640f-cdcc-43e3-ad26-0c76e0fdfd37" providerId="ADAL" clId="{004FA34F-E127-45AE-80ED-136FDCA7718B}" dt="2022-03-19T21:45:30.145" v="6221"/>
          <ac:graphicFrameMkLst>
            <pc:docMk/>
            <pc:sldMk cId="4158998570" sldId="470"/>
            <ac:graphicFrameMk id="297" creationId="{D35C4D83-C83D-4FBE-A633-A8D5302E106B}"/>
          </ac:graphicFrameMkLst>
        </pc:graphicFrameChg>
        <pc:graphicFrameChg chg="add del mod">
          <ac:chgData name="Yin, Xiangyu" userId="2bb6640f-cdcc-43e3-ad26-0c76e0fdfd37" providerId="ADAL" clId="{004FA34F-E127-45AE-80ED-136FDCA7718B}" dt="2022-03-19T21:46:21.874" v="6230"/>
          <ac:graphicFrameMkLst>
            <pc:docMk/>
            <pc:sldMk cId="4158998570" sldId="470"/>
            <ac:graphicFrameMk id="345" creationId="{12940139-E5AB-4DDC-98EE-2D309006FC20}"/>
          </ac:graphicFrameMkLst>
        </pc:graphicFrameChg>
        <pc:picChg chg="add del mod">
          <ac:chgData name="Yin, Xiangyu" userId="2bb6640f-cdcc-43e3-ad26-0c76e0fdfd37" providerId="ADAL" clId="{004FA34F-E127-45AE-80ED-136FDCA7718B}" dt="2022-03-19T21:44:44.557" v="6205" actId="478"/>
          <ac:picMkLst>
            <pc:docMk/>
            <pc:sldMk cId="4158998570" sldId="470"/>
            <ac:picMk id="3" creationId="{E89D6B74-390D-4E66-BFFA-CE2683703D08}"/>
          </ac:picMkLst>
        </pc:picChg>
        <pc:picChg chg="add del mod">
          <ac:chgData name="Yin, Xiangyu" userId="2bb6640f-cdcc-43e3-ad26-0c76e0fdfd37" providerId="ADAL" clId="{004FA34F-E127-45AE-80ED-136FDCA7718B}" dt="2022-03-19T21:45:22.932" v="6217" actId="478"/>
          <ac:picMkLst>
            <pc:docMk/>
            <pc:sldMk cId="4158998570" sldId="470"/>
            <ac:picMk id="5" creationId="{D6D2FCE0-95F7-49D6-8F62-C1F91F74728D}"/>
          </ac:picMkLst>
        </pc:picChg>
        <pc:picChg chg="add del mod">
          <ac:chgData name="Yin, Xiangyu" userId="2bb6640f-cdcc-43e3-ad26-0c76e0fdfd37" providerId="ADAL" clId="{004FA34F-E127-45AE-80ED-136FDCA7718B}" dt="2022-03-19T21:45:38.960" v="6228" actId="478"/>
          <ac:picMkLst>
            <pc:docMk/>
            <pc:sldMk cId="4158998570" sldId="470"/>
            <ac:picMk id="6" creationId="{279417EB-26A8-4D1C-A0DE-13C864A68463}"/>
          </ac:picMkLst>
        </pc:picChg>
        <pc:picChg chg="add del mod">
          <ac:chgData name="Yin, Xiangyu" userId="2bb6640f-cdcc-43e3-ad26-0c76e0fdfd37" providerId="ADAL" clId="{004FA34F-E127-45AE-80ED-136FDCA7718B}" dt="2022-03-18T08:01:21.702" v="1289" actId="478"/>
          <ac:picMkLst>
            <pc:docMk/>
            <pc:sldMk cId="4158998570" sldId="470"/>
            <ac:picMk id="6" creationId="{B3155F19-D0F6-4BC8-B3CF-B5A454619032}"/>
          </ac:picMkLst>
        </pc:picChg>
        <pc:picChg chg="add del mod">
          <ac:chgData name="Yin, Xiangyu" userId="2bb6640f-cdcc-43e3-ad26-0c76e0fdfd37" providerId="ADAL" clId="{004FA34F-E127-45AE-80ED-136FDCA7718B}" dt="2022-03-19T21:46:59.733" v="6248" actId="478"/>
          <ac:picMkLst>
            <pc:docMk/>
            <pc:sldMk cId="4158998570" sldId="470"/>
            <ac:picMk id="8" creationId="{C9BFB7EC-A1C1-4F85-98E6-4B3A095BA1B3}"/>
          </ac:picMkLst>
        </pc:picChg>
        <pc:picChg chg="add del mod">
          <ac:chgData name="Yin, Xiangyu" userId="2bb6640f-cdcc-43e3-ad26-0c76e0fdfd37" providerId="ADAL" clId="{004FA34F-E127-45AE-80ED-136FDCA7718B}" dt="2022-03-19T21:44:23.183" v="6198" actId="478"/>
          <ac:picMkLst>
            <pc:docMk/>
            <pc:sldMk cId="4158998570" sldId="470"/>
            <ac:picMk id="122" creationId="{71854E64-E837-41B3-AA2A-C7AC29C5558D}"/>
          </ac:picMkLst>
        </pc:picChg>
        <pc:picChg chg="add del mod">
          <ac:chgData name="Yin, Xiangyu" userId="2bb6640f-cdcc-43e3-ad26-0c76e0fdfd37" providerId="ADAL" clId="{004FA34F-E127-45AE-80ED-136FDCA7718B}" dt="2022-03-18T08:53:03.727" v="2257" actId="21"/>
          <ac:picMkLst>
            <pc:docMk/>
            <pc:sldMk cId="4158998570" sldId="470"/>
            <ac:picMk id="124" creationId="{A57A3045-0B7F-4C24-87F3-38BF5FB3F5B9}"/>
          </ac:picMkLst>
        </pc:picChg>
        <pc:picChg chg="add del mod">
          <ac:chgData name="Yin, Xiangyu" userId="2bb6640f-cdcc-43e3-ad26-0c76e0fdfd37" providerId="ADAL" clId="{004FA34F-E127-45AE-80ED-136FDCA7718B}" dt="2022-03-18T09:03:08.764" v="2307" actId="21"/>
          <ac:picMkLst>
            <pc:docMk/>
            <pc:sldMk cId="4158998570" sldId="470"/>
            <ac:picMk id="125" creationId="{F33E3EC1-2350-43BE-A69A-69A42C88D7FA}"/>
          </ac:picMkLst>
        </pc:picChg>
        <pc:picChg chg="add del mod">
          <ac:chgData name="Yin, Xiangyu" userId="2bb6640f-cdcc-43e3-ad26-0c76e0fdfd37" providerId="ADAL" clId="{004FA34F-E127-45AE-80ED-136FDCA7718B}" dt="2022-03-18T09:04:14.463" v="2335" actId="21"/>
          <ac:picMkLst>
            <pc:docMk/>
            <pc:sldMk cId="4158998570" sldId="470"/>
            <ac:picMk id="126" creationId="{BA7ED79B-7732-485B-8861-38E0352652E0}"/>
          </ac:picMkLst>
        </pc:picChg>
        <pc:picChg chg="add mod">
          <ac:chgData name="Yin, Xiangyu" userId="2bb6640f-cdcc-43e3-ad26-0c76e0fdfd37" providerId="ADAL" clId="{004FA34F-E127-45AE-80ED-136FDCA7718B}" dt="2022-03-19T22:31:46.132" v="6929" actId="1076"/>
          <ac:picMkLst>
            <pc:docMk/>
            <pc:sldMk cId="4158998570" sldId="470"/>
            <ac:picMk id="364" creationId="{A1CD725E-BF26-419E-A955-364ECA7113C1}"/>
          </ac:picMkLst>
        </pc:picChg>
        <pc:cxnChg chg="add del mod">
          <ac:chgData name="Yin, Xiangyu" userId="2bb6640f-cdcc-43e3-ad26-0c76e0fdfd37" providerId="ADAL" clId="{004FA34F-E127-45AE-80ED-136FDCA7718B}" dt="2022-03-19T21:42:27.988" v="6165"/>
          <ac:cxnSpMkLst>
            <pc:docMk/>
            <pc:sldMk cId="4158998570" sldId="470"/>
            <ac:cxnSpMk id="13" creationId="{16B5EC08-62A9-4431-B2AF-5739151E7BE4}"/>
          </ac:cxnSpMkLst>
        </pc:cxnChg>
        <pc:cxnChg chg="add del mod">
          <ac:chgData name="Yin, Xiangyu" userId="2bb6640f-cdcc-43e3-ad26-0c76e0fdfd37" providerId="ADAL" clId="{004FA34F-E127-45AE-80ED-136FDCA7718B}" dt="2022-03-18T08:01:35.968" v="1293"/>
          <ac:cxnSpMkLst>
            <pc:docMk/>
            <pc:sldMk cId="4158998570" sldId="470"/>
            <ac:cxnSpMk id="13" creationId="{A9305F77-43BC-4822-BC0D-CE4D8725DCEE}"/>
          </ac:cxnSpMkLst>
        </pc:cxnChg>
        <pc:cxnChg chg="add del mod">
          <ac:chgData name="Yin, Xiangyu" userId="2bb6640f-cdcc-43e3-ad26-0c76e0fdfd37" providerId="ADAL" clId="{004FA34F-E127-45AE-80ED-136FDCA7718B}" dt="2022-03-19T21:42:27.988" v="6165"/>
          <ac:cxnSpMkLst>
            <pc:docMk/>
            <pc:sldMk cId="4158998570" sldId="470"/>
            <ac:cxnSpMk id="14" creationId="{219723E4-27E5-4335-B6CB-06481DB3662D}"/>
          </ac:cxnSpMkLst>
        </pc:cxnChg>
        <pc:cxnChg chg="add del mod">
          <ac:chgData name="Yin, Xiangyu" userId="2bb6640f-cdcc-43e3-ad26-0c76e0fdfd37" providerId="ADAL" clId="{004FA34F-E127-45AE-80ED-136FDCA7718B}" dt="2022-03-18T08:01:35.968" v="1293"/>
          <ac:cxnSpMkLst>
            <pc:docMk/>
            <pc:sldMk cId="4158998570" sldId="470"/>
            <ac:cxnSpMk id="14" creationId="{FD5BF552-E373-4961-88DF-2FC9E881758E}"/>
          </ac:cxnSpMkLst>
        </pc:cxnChg>
        <pc:cxnChg chg="add del mod">
          <ac:chgData name="Yin, Xiangyu" userId="2bb6640f-cdcc-43e3-ad26-0c76e0fdfd37" providerId="ADAL" clId="{004FA34F-E127-45AE-80ED-136FDCA7718B}" dt="2022-03-19T21:42:27.988" v="6165"/>
          <ac:cxnSpMkLst>
            <pc:docMk/>
            <pc:sldMk cId="4158998570" sldId="470"/>
            <ac:cxnSpMk id="18" creationId="{3B3EC060-1546-4DAF-962F-F19B63CEF012}"/>
          </ac:cxnSpMkLst>
        </pc:cxnChg>
        <pc:cxnChg chg="add del mod">
          <ac:chgData name="Yin, Xiangyu" userId="2bb6640f-cdcc-43e3-ad26-0c76e0fdfd37" providerId="ADAL" clId="{004FA34F-E127-45AE-80ED-136FDCA7718B}" dt="2022-03-18T08:01:35.968" v="1293"/>
          <ac:cxnSpMkLst>
            <pc:docMk/>
            <pc:sldMk cId="4158998570" sldId="470"/>
            <ac:cxnSpMk id="18" creationId="{87FF33A5-F15F-410A-BE25-BF42080DE6F9}"/>
          </ac:cxnSpMkLst>
        </pc:cxnChg>
        <pc:cxnChg chg="add del mod">
          <ac:chgData name="Yin, Xiangyu" userId="2bb6640f-cdcc-43e3-ad26-0c76e0fdfd37" providerId="ADAL" clId="{004FA34F-E127-45AE-80ED-136FDCA7718B}" dt="2022-03-18T08:01:35.968" v="1293"/>
          <ac:cxnSpMkLst>
            <pc:docMk/>
            <pc:sldMk cId="4158998570" sldId="470"/>
            <ac:cxnSpMk id="19" creationId="{8873D253-015D-4D63-B58D-BE2CB0652A18}"/>
          </ac:cxnSpMkLst>
        </pc:cxnChg>
        <pc:cxnChg chg="add del mod">
          <ac:chgData name="Yin, Xiangyu" userId="2bb6640f-cdcc-43e3-ad26-0c76e0fdfd37" providerId="ADAL" clId="{004FA34F-E127-45AE-80ED-136FDCA7718B}" dt="2022-03-19T21:42:27.988" v="6165"/>
          <ac:cxnSpMkLst>
            <pc:docMk/>
            <pc:sldMk cId="4158998570" sldId="470"/>
            <ac:cxnSpMk id="19" creationId="{9260802F-9D64-4385-8FA0-4A1DCA992FBA}"/>
          </ac:cxnSpMkLst>
        </pc:cxnChg>
        <pc:cxnChg chg="add del mod">
          <ac:chgData name="Yin, Xiangyu" userId="2bb6640f-cdcc-43e3-ad26-0c76e0fdfd37" providerId="ADAL" clId="{004FA34F-E127-45AE-80ED-136FDCA7718B}" dt="2022-03-18T08:01:35.968" v="1293"/>
          <ac:cxnSpMkLst>
            <pc:docMk/>
            <pc:sldMk cId="4158998570" sldId="470"/>
            <ac:cxnSpMk id="22" creationId="{367D4E61-DF32-4C7F-8B28-8FFE19C5BB6A}"/>
          </ac:cxnSpMkLst>
        </pc:cxnChg>
        <pc:cxnChg chg="add del mod">
          <ac:chgData name="Yin, Xiangyu" userId="2bb6640f-cdcc-43e3-ad26-0c76e0fdfd37" providerId="ADAL" clId="{004FA34F-E127-45AE-80ED-136FDCA7718B}" dt="2022-03-19T21:42:27.988" v="6165"/>
          <ac:cxnSpMkLst>
            <pc:docMk/>
            <pc:sldMk cId="4158998570" sldId="470"/>
            <ac:cxnSpMk id="22" creationId="{5CE388AA-95FE-41E1-9D8B-CFF8685C20E9}"/>
          </ac:cxnSpMkLst>
        </pc:cxnChg>
        <pc:cxnChg chg="add del mod">
          <ac:chgData name="Yin, Xiangyu" userId="2bb6640f-cdcc-43e3-ad26-0c76e0fdfd37" providerId="ADAL" clId="{004FA34F-E127-45AE-80ED-136FDCA7718B}" dt="2022-03-19T21:42:27.988" v="6165"/>
          <ac:cxnSpMkLst>
            <pc:docMk/>
            <pc:sldMk cId="4158998570" sldId="470"/>
            <ac:cxnSpMk id="24" creationId="{3B997EA1-E941-4765-9D6D-1991177552E0}"/>
          </ac:cxnSpMkLst>
        </pc:cxnChg>
        <pc:cxnChg chg="add del mod">
          <ac:chgData name="Yin, Xiangyu" userId="2bb6640f-cdcc-43e3-ad26-0c76e0fdfd37" providerId="ADAL" clId="{004FA34F-E127-45AE-80ED-136FDCA7718B}" dt="2022-03-18T08:01:35.968" v="1293"/>
          <ac:cxnSpMkLst>
            <pc:docMk/>
            <pc:sldMk cId="4158998570" sldId="470"/>
            <ac:cxnSpMk id="24" creationId="{59F07C33-8BCA-47DA-8EA7-5457F26F8910}"/>
          </ac:cxnSpMkLst>
        </pc:cxnChg>
        <pc:cxnChg chg="add del mod">
          <ac:chgData name="Yin, Xiangyu" userId="2bb6640f-cdcc-43e3-ad26-0c76e0fdfd37" providerId="ADAL" clId="{004FA34F-E127-45AE-80ED-136FDCA7718B}" dt="2022-03-19T21:42:27.988" v="6165"/>
          <ac:cxnSpMkLst>
            <pc:docMk/>
            <pc:sldMk cId="4158998570" sldId="470"/>
            <ac:cxnSpMk id="25" creationId="{A72F1197-3A21-4556-BE3E-197B305B9B2A}"/>
          </ac:cxnSpMkLst>
        </pc:cxnChg>
        <pc:cxnChg chg="add del mod">
          <ac:chgData name="Yin, Xiangyu" userId="2bb6640f-cdcc-43e3-ad26-0c76e0fdfd37" providerId="ADAL" clId="{004FA34F-E127-45AE-80ED-136FDCA7718B}" dt="2022-03-18T08:01:35.968" v="1293"/>
          <ac:cxnSpMkLst>
            <pc:docMk/>
            <pc:sldMk cId="4158998570" sldId="470"/>
            <ac:cxnSpMk id="25" creationId="{EF35AB3D-E9FE-43A0-B7A6-B178176ED748}"/>
          </ac:cxnSpMkLst>
        </pc:cxnChg>
        <pc:cxnChg chg="add del mod">
          <ac:chgData name="Yin, Xiangyu" userId="2bb6640f-cdcc-43e3-ad26-0c76e0fdfd37" providerId="ADAL" clId="{004FA34F-E127-45AE-80ED-136FDCA7718B}" dt="2022-03-19T21:42:27.988" v="6165"/>
          <ac:cxnSpMkLst>
            <pc:docMk/>
            <pc:sldMk cId="4158998570" sldId="470"/>
            <ac:cxnSpMk id="28" creationId="{5536F2A1-C1CC-4A6A-82D6-92181D3E1311}"/>
          </ac:cxnSpMkLst>
        </pc:cxnChg>
        <pc:cxnChg chg="add del mod">
          <ac:chgData name="Yin, Xiangyu" userId="2bb6640f-cdcc-43e3-ad26-0c76e0fdfd37" providerId="ADAL" clId="{004FA34F-E127-45AE-80ED-136FDCA7718B}" dt="2022-03-18T08:01:35.968" v="1293"/>
          <ac:cxnSpMkLst>
            <pc:docMk/>
            <pc:sldMk cId="4158998570" sldId="470"/>
            <ac:cxnSpMk id="28" creationId="{972A1FDB-F3D5-4109-AE97-431DA91B7259}"/>
          </ac:cxnSpMkLst>
        </pc:cxnChg>
        <pc:cxnChg chg="add del mod">
          <ac:chgData name="Yin, Xiangyu" userId="2bb6640f-cdcc-43e3-ad26-0c76e0fdfd37" providerId="ADAL" clId="{004FA34F-E127-45AE-80ED-136FDCA7718B}" dt="2022-03-18T08:01:35.968" v="1293"/>
          <ac:cxnSpMkLst>
            <pc:docMk/>
            <pc:sldMk cId="4158998570" sldId="470"/>
            <ac:cxnSpMk id="30" creationId="{0EFB0391-F6C4-46BB-AAD7-CEF9ECEC445E}"/>
          </ac:cxnSpMkLst>
        </pc:cxnChg>
        <pc:cxnChg chg="add del mod">
          <ac:chgData name="Yin, Xiangyu" userId="2bb6640f-cdcc-43e3-ad26-0c76e0fdfd37" providerId="ADAL" clId="{004FA34F-E127-45AE-80ED-136FDCA7718B}" dt="2022-03-19T21:42:27.988" v="6165"/>
          <ac:cxnSpMkLst>
            <pc:docMk/>
            <pc:sldMk cId="4158998570" sldId="470"/>
            <ac:cxnSpMk id="30" creationId="{C647C45E-141F-416C-BAA5-0A5D914356B1}"/>
          </ac:cxnSpMkLst>
        </pc:cxnChg>
        <pc:cxnChg chg="add del mod">
          <ac:chgData name="Yin, Xiangyu" userId="2bb6640f-cdcc-43e3-ad26-0c76e0fdfd37" providerId="ADAL" clId="{004FA34F-E127-45AE-80ED-136FDCA7718B}" dt="2022-03-19T21:42:27.988" v="6165"/>
          <ac:cxnSpMkLst>
            <pc:docMk/>
            <pc:sldMk cId="4158998570" sldId="470"/>
            <ac:cxnSpMk id="31" creationId="{42EE1D05-AE42-4463-AF63-8071AE6F4AF5}"/>
          </ac:cxnSpMkLst>
        </pc:cxnChg>
        <pc:cxnChg chg="add del mod">
          <ac:chgData name="Yin, Xiangyu" userId="2bb6640f-cdcc-43e3-ad26-0c76e0fdfd37" providerId="ADAL" clId="{004FA34F-E127-45AE-80ED-136FDCA7718B}" dt="2022-03-18T08:01:35.968" v="1293"/>
          <ac:cxnSpMkLst>
            <pc:docMk/>
            <pc:sldMk cId="4158998570" sldId="470"/>
            <ac:cxnSpMk id="31" creationId="{F8E4ADE5-BCB9-49C7-9F39-2F5D887B5CF5}"/>
          </ac:cxnSpMkLst>
        </pc:cxnChg>
        <pc:cxnChg chg="add del mod">
          <ac:chgData name="Yin, Xiangyu" userId="2bb6640f-cdcc-43e3-ad26-0c76e0fdfd37" providerId="ADAL" clId="{004FA34F-E127-45AE-80ED-136FDCA7718B}" dt="2022-03-19T21:42:27.988" v="6165"/>
          <ac:cxnSpMkLst>
            <pc:docMk/>
            <pc:sldMk cId="4158998570" sldId="470"/>
            <ac:cxnSpMk id="35" creationId="{0B664872-1B5B-4833-B291-6045516457B3}"/>
          </ac:cxnSpMkLst>
        </pc:cxnChg>
        <pc:cxnChg chg="add del mod">
          <ac:chgData name="Yin, Xiangyu" userId="2bb6640f-cdcc-43e3-ad26-0c76e0fdfd37" providerId="ADAL" clId="{004FA34F-E127-45AE-80ED-136FDCA7718B}" dt="2022-03-18T08:01:35.968" v="1293"/>
          <ac:cxnSpMkLst>
            <pc:docMk/>
            <pc:sldMk cId="4158998570" sldId="470"/>
            <ac:cxnSpMk id="35" creationId="{480C8DF0-D4D4-49D0-80F0-2D0AF9CA80F8}"/>
          </ac:cxnSpMkLst>
        </pc:cxnChg>
        <pc:cxnChg chg="add del mod">
          <ac:chgData name="Yin, Xiangyu" userId="2bb6640f-cdcc-43e3-ad26-0c76e0fdfd37" providerId="ADAL" clId="{004FA34F-E127-45AE-80ED-136FDCA7718B}" dt="2022-03-19T21:42:27.988" v="6165"/>
          <ac:cxnSpMkLst>
            <pc:docMk/>
            <pc:sldMk cId="4158998570" sldId="470"/>
            <ac:cxnSpMk id="36" creationId="{97F53F27-63F5-4128-B792-E6AAC5EDF7D9}"/>
          </ac:cxnSpMkLst>
        </pc:cxnChg>
        <pc:cxnChg chg="add del mod">
          <ac:chgData name="Yin, Xiangyu" userId="2bb6640f-cdcc-43e3-ad26-0c76e0fdfd37" providerId="ADAL" clId="{004FA34F-E127-45AE-80ED-136FDCA7718B}" dt="2022-03-18T08:01:35.968" v="1293"/>
          <ac:cxnSpMkLst>
            <pc:docMk/>
            <pc:sldMk cId="4158998570" sldId="470"/>
            <ac:cxnSpMk id="36" creationId="{B9DA676C-8E2A-4D22-A12C-600470D5170A}"/>
          </ac:cxnSpMkLst>
        </pc:cxnChg>
        <pc:cxnChg chg="add del mod">
          <ac:chgData name="Yin, Xiangyu" userId="2bb6640f-cdcc-43e3-ad26-0c76e0fdfd37" providerId="ADAL" clId="{004FA34F-E127-45AE-80ED-136FDCA7718B}" dt="2022-03-19T21:42:27.988" v="6165"/>
          <ac:cxnSpMkLst>
            <pc:docMk/>
            <pc:sldMk cId="4158998570" sldId="470"/>
            <ac:cxnSpMk id="41" creationId="{C9B34323-4253-4FAF-8377-D3B17B0464E5}"/>
          </ac:cxnSpMkLst>
        </pc:cxnChg>
        <pc:cxnChg chg="add del mod">
          <ac:chgData name="Yin, Xiangyu" userId="2bb6640f-cdcc-43e3-ad26-0c76e0fdfd37" providerId="ADAL" clId="{004FA34F-E127-45AE-80ED-136FDCA7718B}" dt="2022-03-18T08:01:35.968" v="1293"/>
          <ac:cxnSpMkLst>
            <pc:docMk/>
            <pc:sldMk cId="4158998570" sldId="470"/>
            <ac:cxnSpMk id="41" creationId="{EED5D3C6-F8F3-4154-BB1A-0970CAA84629}"/>
          </ac:cxnSpMkLst>
        </pc:cxnChg>
        <pc:cxnChg chg="add del mod">
          <ac:chgData name="Yin, Xiangyu" userId="2bb6640f-cdcc-43e3-ad26-0c76e0fdfd37" providerId="ADAL" clId="{004FA34F-E127-45AE-80ED-136FDCA7718B}" dt="2022-03-18T08:01:35.968" v="1293"/>
          <ac:cxnSpMkLst>
            <pc:docMk/>
            <pc:sldMk cId="4158998570" sldId="470"/>
            <ac:cxnSpMk id="42" creationId="{60ABFCE6-4A6A-44E4-B2C3-F699DE70593E}"/>
          </ac:cxnSpMkLst>
        </pc:cxnChg>
        <pc:cxnChg chg="add del mod">
          <ac:chgData name="Yin, Xiangyu" userId="2bb6640f-cdcc-43e3-ad26-0c76e0fdfd37" providerId="ADAL" clId="{004FA34F-E127-45AE-80ED-136FDCA7718B}" dt="2022-03-19T21:42:27.988" v="6165"/>
          <ac:cxnSpMkLst>
            <pc:docMk/>
            <pc:sldMk cId="4158998570" sldId="470"/>
            <ac:cxnSpMk id="42" creationId="{60C2EC2B-2D58-4BC6-9701-5DE287FBB950}"/>
          </ac:cxnSpMkLst>
        </pc:cxnChg>
        <pc:cxnChg chg="add del mod">
          <ac:chgData name="Yin, Xiangyu" userId="2bb6640f-cdcc-43e3-ad26-0c76e0fdfd37" providerId="ADAL" clId="{004FA34F-E127-45AE-80ED-136FDCA7718B}" dt="2022-03-19T21:42:27.988" v="6165"/>
          <ac:cxnSpMkLst>
            <pc:docMk/>
            <pc:sldMk cId="4158998570" sldId="470"/>
            <ac:cxnSpMk id="54" creationId="{3133D3C1-41D3-44DB-AE08-C756EDE7302D}"/>
          </ac:cxnSpMkLst>
        </pc:cxnChg>
        <pc:cxnChg chg="add del mod">
          <ac:chgData name="Yin, Xiangyu" userId="2bb6640f-cdcc-43e3-ad26-0c76e0fdfd37" providerId="ADAL" clId="{004FA34F-E127-45AE-80ED-136FDCA7718B}" dt="2022-03-18T08:01:35.968" v="1293"/>
          <ac:cxnSpMkLst>
            <pc:docMk/>
            <pc:sldMk cId="4158998570" sldId="470"/>
            <ac:cxnSpMk id="54" creationId="{7BE25636-95E4-4975-BB36-F79BE524DFFF}"/>
          </ac:cxnSpMkLst>
        </pc:cxnChg>
        <pc:cxnChg chg="add del mod">
          <ac:chgData name="Yin, Xiangyu" userId="2bb6640f-cdcc-43e3-ad26-0c76e0fdfd37" providerId="ADAL" clId="{004FA34F-E127-45AE-80ED-136FDCA7718B}" dt="2022-03-18T08:01:35.968" v="1293"/>
          <ac:cxnSpMkLst>
            <pc:docMk/>
            <pc:sldMk cId="4158998570" sldId="470"/>
            <ac:cxnSpMk id="57" creationId="{072F5F69-6565-404A-8719-23B7A53246C9}"/>
          </ac:cxnSpMkLst>
        </pc:cxnChg>
        <pc:cxnChg chg="add del mod">
          <ac:chgData name="Yin, Xiangyu" userId="2bb6640f-cdcc-43e3-ad26-0c76e0fdfd37" providerId="ADAL" clId="{004FA34F-E127-45AE-80ED-136FDCA7718B}" dt="2022-03-19T21:42:27.988" v="6165"/>
          <ac:cxnSpMkLst>
            <pc:docMk/>
            <pc:sldMk cId="4158998570" sldId="470"/>
            <ac:cxnSpMk id="57" creationId="{2C9DF552-A6E7-490E-91ED-6786EB3CB012}"/>
          </ac:cxnSpMkLst>
        </pc:cxnChg>
        <pc:cxnChg chg="add del mod">
          <ac:chgData name="Yin, Xiangyu" userId="2bb6640f-cdcc-43e3-ad26-0c76e0fdfd37" providerId="ADAL" clId="{004FA34F-E127-45AE-80ED-136FDCA7718B}" dt="2022-03-19T21:42:27.988" v="6165"/>
          <ac:cxnSpMkLst>
            <pc:docMk/>
            <pc:sldMk cId="4158998570" sldId="470"/>
            <ac:cxnSpMk id="59" creationId="{9C665CCF-41EE-4980-8AF9-937E53D97544}"/>
          </ac:cxnSpMkLst>
        </pc:cxnChg>
        <pc:cxnChg chg="add del mod">
          <ac:chgData name="Yin, Xiangyu" userId="2bb6640f-cdcc-43e3-ad26-0c76e0fdfd37" providerId="ADAL" clId="{004FA34F-E127-45AE-80ED-136FDCA7718B}" dt="2022-03-18T08:01:35.968" v="1293"/>
          <ac:cxnSpMkLst>
            <pc:docMk/>
            <pc:sldMk cId="4158998570" sldId="470"/>
            <ac:cxnSpMk id="59" creationId="{C8EDF1F5-60E5-4600-BB34-6F399D8BAA4C}"/>
          </ac:cxnSpMkLst>
        </pc:cxnChg>
        <pc:cxnChg chg="add del mod">
          <ac:chgData name="Yin, Xiangyu" userId="2bb6640f-cdcc-43e3-ad26-0c76e0fdfd37" providerId="ADAL" clId="{004FA34F-E127-45AE-80ED-136FDCA7718B}" dt="2022-03-18T08:01:35.968" v="1293"/>
          <ac:cxnSpMkLst>
            <pc:docMk/>
            <pc:sldMk cId="4158998570" sldId="470"/>
            <ac:cxnSpMk id="60" creationId="{87F5C021-B24B-47F1-8326-9DE3E5DD1604}"/>
          </ac:cxnSpMkLst>
        </pc:cxnChg>
        <pc:cxnChg chg="add del mod">
          <ac:chgData name="Yin, Xiangyu" userId="2bb6640f-cdcc-43e3-ad26-0c76e0fdfd37" providerId="ADAL" clId="{004FA34F-E127-45AE-80ED-136FDCA7718B}" dt="2022-03-19T21:42:27.988" v="6165"/>
          <ac:cxnSpMkLst>
            <pc:docMk/>
            <pc:sldMk cId="4158998570" sldId="470"/>
            <ac:cxnSpMk id="60" creationId="{D5656E93-4E5A-4E8E-8779-89BAF8706847}"/>
          </ac:cxnSpMkLst>
        </pc:cxnChg>
        <pc:cxnChg chg="add del mod">
          <ac:chgData name="Yin, Xiangyu" userId="2bb6640f-cdcc-43e3-ad26-0c76e0fdfd37" providerId="ADAL" clId="{004FA34F-E127-45AE-80ED-136FDCA7718B}" dt="2022-03-18T08:01:35.968" v="1293"/>
          <ac:cxnSpMkLst>
            <pc:docMk/>
            <pc:sldMk cId="4158998570" sldId="470"/>
            <ac:cxnSpMk id="61" creationId="{D663959A-71FD-415B-B2D0-6011AF63A5ED}"/>
          </ac:cxnSpMkLst>
        </pc:cxnChg>
        <pc:cxnChg chg="add del mod">
          <ac:chgData name="Yin, Xiangyu" userId="2bb6640f-cdcc-43e3-ad26-0c76e0fdfd37" providerId="ADAL" clId="{004FA34F-E127-45AE-80ED-136FDCA7718B}" dt="2022-03-19T21:42:27.988" v="6165"/>
          <ac:cxnSpMkLst>
            <pc:docMk/>
            <pc:sldMk cId="4158998570" sldId="470"/>
            <ac:cxnSpMk id="61" creationId="{F5B4064D-17A5-46C3-B844-B74BAD2D3A87}"/>
          </ac:cxnSpMkLst>
        </pc:cxnChg>
        <pc:cxnChg chg="add del mod">
          <ac:chgData name="Yin, Xiangyu" userId="2bb6640f-cdcc-43e3-ad26-0c76e0fdfd37" providerId="ADAL" clId="{004FA34F-E127-45AE-80ED-136FDCA7718B}" dt="2022-03-19T21:42:27.988" v="6165"/>
          <ac:cxnSpMkLst>
            <pc:docMk/>
            <pc:sldMk cId="4158998570" sldId="470"/>
            <ac:cxnSpMk id="62" creationId="{B3DD4F41-3DCE-439A-BD8C-4756E462F60A}"/>
          </ac:cxnSpMkLst>
        </pc:cxnChg>
        <pc:cxnChg chg="add del mod">
          <ac:chgData name="Yin, Xiangyu" userId="2bb6640f-cdcc-43e3-ad26-0c76e0fdfd37" providerId="ADAL" clId="{004FA34F-E127-45AE-80ED-136FDCA7718B}" dt="2022-03-18T08:01:35.968" v="1293"/>
          <ac:cxnSpMkLst>
            <pc:docMk/>
            <pc:sldMk cId="4158998570" sldId="470"/>
            <ac:cxnSpMk id="62" creationId="{FA15E825-A26D-4BD2-8880-D5ECF4ACDAEC}"/>
          </ac:cxnSpMkLst>
        </pc:cxnChg>
        <pc:cxnChg chg="add del mod">
          <ac:chgData name="Yin, Xiangyu" userId="2bb6640f-cdcc-43e3-ad26-0c76e0fdfd37" providerId="ADAL" clId="{004FA34F-E127-45AE-80ED-136FDCA7718B}" dt="2022-03-19T21:44:09.540" v="6193"/>
          <ac:cxnSpMkLst>
            <pc:docMk/>
            <pc:sldMk cId="4158998570" sldId="470"/>
            <ac:cxnSpMk id="69" creationId="{5C1AE57C-74BA-444C-AB31-288725F3512B}"/>
          </ac:cxnSpMkLst>
        </pc:cxnChg>
        <pc:cxnChg chg="add del mod">
          <ac:chgData name="Yin, Xiangyu" userId="2bb6640f-cdcc-43e3-ad26-0c76e0fdfd37" providerId="ADAL" clId="{004FA34F-E127-45AE-80ED-136FDCA7718B}" dt="2022-03-19T21:44:09.540" v="6193"/>
          <ac:cxnSpMkLst>
            <pc:docMk/>
            <pc:sldMk cId="4158998570" sldId="470"/>
            <ac:cxnSpMk id="70" creationId="{096EA2F7-7575-43EA-9EEB-D4AD117E2EB1}"/>
          </ac:cxnSpMkLst>
        </pc:cxnChg>
        <pc:cxnChg chg="add del mod">
          <ac:chgData name="Yin, Xiangyu" userId="2bb6640f-cdcc-43e3-ad26-0c76e0fdfd37" providerId="ADAL" clId="{004FA34F-E127-45AE-80ED-136FDCA7718B}" dt="2022-03-18T08:01:38.520" v="1297"/>
          <ac:cxnSpMkLst>
            <pc:docMk/>
            <pc:sldMk cId="4158998570" sldId="470"/>
            <ac:cxnSpMk id="70" creationId="{2E5FEF2D-1E61-4FF7-A890-72D1CE561345}"/>
          </ac:cxnSpMkLst>
        </pc:cxnChg>
        <pc:cxnChg chg="add del mod">
          <ac:chgData name="Yin, Xiangyu" userId="2bb6640f-cdcc-43e3-ad26-0c76e0fdfd37" providerId="ADAL" clId="{004FA34F-E127-45AE-80ED-136FDCA7718B}" dt="2022-03-18T08:01:38.520" v="1297"/>
          <ac:cxnSpMkLst>
            <pc:docMk/>
            <pc:sldMk cId="4158998570" sldId="470"/>
            <ac:cxnSpMk id="71" creationId="{E179600F-5EB0-46E9-A43B-1724A9D18E05}"/>
          </ac:cxnSpMkLst>
        </pc:cxnChg>
        <pc:cxnChg chg="add del mod">
          <ac:chgData name="Yin, Xiangyu" userId="2bb6640f-cdcc-43e3-ad26-0c76e0fdfd37" providerId="ADAL" clId="{004FA34F-E127-45AE-80ED-136FDCA7718B}" dt="2022-03-19T21:44:09.540" v="6193"/>
          <ac:cxnSpMkLst>
            <pc:docMk/>
            <pc:sldMk cId="4158998570" sldId="470"/>
            <ac:cxnSpMk id="74" creationId="{E063C344-2A81-4C19-BDDD-74B02CC3A7CA}"/>
          </ac:cxnSpMkLst>
        </pc:cxnChg>
        <pc:cxnChg chg="add del mod">
          <ac:chgData name="Yin, Xiangyu" userId="2bb6640f-cdcc-43e3-ad26-0c76e0fdfd37" providerId="ADAL" clId="{004FA34F-E127-45AE-80ED-136FDCA7718B}" dt="2022-03-18T08:01:38.520" v="1297"/>
          <ac:cxnSpMkLst>
            <pc:docMk/>
            <pc:sldMk cId="4158998570" sldId="470"/>
            <ac:cxnSpMk id="75" creationId="{0DD83F17-BBA5-4AF8-BB64-CA89C1926005}"/>
          </ac:cxnSpMkLst>
        </pc:cxnChg>
        <pc:cxnChg chg="add del mod">
          <ac:chgData name="Yin, Xiangyu" userId="2bb6640f-cdcc-43e3-ad26-0c76e0fdfd37" providerId="ADAL" clId="{004FA34F-E127-45AE-80ED-136FDCA7718B}" dt="2022-03-19T21:44:09.540" v="6193"/>
          <ac:cxnSpMkLst>
            <pc:docMk/>
            <pc:sldMk cId="4158998570" sldId="470"/>
            <ac:cxnSpMk id="75" creationId="{4226EC66-01D0-4444-AC88-CE2CB89B7A92}"/>
          </ac:cxnSpMkLst>
        </pc:cxnChg>
        <pc:cxnChg chg="add del mod">
          <ac:chgData name="Yin, Xiangyu" userId="2bb6640f-cdcc-43e3-ad26-0c76e0fdfd37" providerId="ADAL" clId="{004FA34F-E127-45AE-80ED-136FDCA7718B}" dt="2022-03-18T08:01:38.520" v="1297"/>
          <ac:cxnSpMkLst>
            <pc:docMk/>
            <pc:sldMk cId="4158998570" sldId="470"/>
            <ac:cxnSpMk id="76" creationId="{58FD7AD0-A5D1-4779-80B0-A0A36484EBF9}"/>
          </ac:cxnSpMkLst>
        </pc:cxnChg>
        <pc:cxnChg chg="add del mod">
          <ac:chgData name="Yin, Xiangyu" userId="2bb6640f-cdcc-43e3-ad26-0c76e0fdfd37" providerId="ADAL" clId="{004FA34F-E127-45AE-80ED-136FDCA7718B}" dt="2022-03-19T21:44:09.540" v="6193"/>
          <ac:cxnSpMkLst>
            <pc:docMk/>
            <pc:sldMk cId="4158998570" sldId="470"/>
            <ac:cxnSpMk id="78" creationId="{AE59EE58-0D23-4D18-A685-025E90081EF2}"/>
          </ac:cxnSpMkLst>
        </pc:cxnChg>
        <pc:cxnChg chg="add del mod">
          <ac:chgData name="Yin, Xiangyu" userId="2bb6640f-cdcc-43e3-ad26-0c76e0fdfd37" providerId="ADAL" clId="{004FA34F-E127-45AE-80ED-136FDCA7718B}" dt="2022-03-18T08:01:38.520" v="1297"/>
          <ac:cxnSpMkLst>
            <pc:docMk/>
            <pc:sldMk cId="4158998570" sldId="470"/>
            <ac:cxnSpMk id="79" creationId="{8835586E-4BF1-4DC0-9B06-DA45F63BD411}"/>
          </ac:cxnSpMkLst>
        </pc:cxnChg>
        <pc:cxnChg chg="add del mod">
          <ac:chgData name="Yin, Xiangyu" userId="2bb6640f-cdcc-43e3-ad26-0c76e0fdfd37" providerId="ADAL" clId="{004FA34F-E127-45AE-80ED-136FDCA7718B}" dt="2022-03-19T21:44:09.540" v="6193"/>
          <ac:cxnSpMkLst>
            <pc:docMk/>
            <pc:sldMk cId="4158998570" sldId="470"/>
            <ac:cxnSpMk id="80" creationId="{00A49676-F07B-4E45-807C-E0053B357D81}"/>
          </ac:cxnSpMkLst>
        </pc:cxnChg>
        <pc:cxnChg chg="add del mod">
          <ac:chgData name="Yin, Xiangyu" userId="2bb6640f-cdcc-43e3-ad26-0c76e0fdfd37" providerId="ADAL" clId="{004FA34F-E127-45AE-80ED-136FDCA7718B}" dt="2022-03-18T08:01:38.520" v="1297"/>
          <ac:cxnSpMkLst>
            <pc:docMk/>
            <pc:sldMk cId="4158998570" sldId="470"/>
            <ac:cxnSpMk id="81" creationId="{37544260-5FC5-4D83-A6B5-83BD13E21869}"/>
          </ac:cxnSpMkLst>
        </pc:cxnChg>
        <pc:cxnChg chg="add del mod">
          <ac:chgData name="Yin, Xiangyu" userId="2bb6640f-cdcc-43e3-ad26-0c76e0fdfd37" providerId="ADAL" clId="{004FA34F-E127-45AE-80ED-136FDCA7718B}" dt="2022-03-19T21:44:09.540" v="6193"/>
          <ac:cxnSpMkLst>
            <pc:docMk/>
            <pc:sldMk cId="4158998570" sldId="470"/>
            <ac:cxnSpMk id="81" creationId="{CE59D93D-8C09-4E84-89AD-BB2F4041A3D2}"/>
          </ac:cxnSpMkLst>
        </pc:cxnChg>
        <pc:cxnChg chg="add del mod">
          <ac:chgData name="Yin, Xiangyu" userId="2bb6640f-cdcc-43e3-ad26-0c76e0fdfd37" providerId="ADAL" clId="{004FA34F-E127-45AE-80ED-136FDCA7718B}" dt="2022-03-18T08:01:38.520" v="1297"/>
          <ac:cxnSpMkLst>
            <pc:docMk/>
            <pc:sldMk cId="4158998570" sldId="470"/>
            <ac:cxnSpMk id="82" creationId="{4D9F1576-F466-4CC2-98A3-B9F9C6B35AEF}"/>
          </ac:cxnSpMkLst>
        </pc:cxnChg>
        <pc:cxnChg chg="add del mod">
          <ac:chgData name="Yin, Xiangyu" userId="2bb6640f-cdcc-43e3-ad26-0c76e0fdfd37" providerId="ADAL" clId="{004FA34F-E127-45AE-80ED-136FDCA7718B}" dt="2022-03-19T21:44:09.540" v="6193"/>
          <ac:cxnSpMkLst>
            <pc:docMk/>
            <pc:sldMk cId="4158998570" sldId="470"/>
            <ac:cxnSpMk id="84" creationId="{0237D9FA-4F6C-4E95-8544-8CA1180C6EC0}"/>
          </ac:cxnSpMkLst>
        </pc:cxnChg>
        <pc:cxnChg chg="add del mod">
          <ac:chgData name="Yin, Xiangyu" userId="2bb6640f-cdcc-43e3-ad26-0c76e0fdfd37" providerId="ADAL" clId="{004FA34F-E127-45AE-80ED-136FDCA7718B}" dt="2022-03-18T08:01:38.520" v="1297"/>
          <ac:cxnSpMkLst>
            <pc:docMk/>
            <pc:sldMk cId="4158998570" sldId="470"/>
            <ac:cxnSpMk id="85" creationId="{243B2DE0-C3F6-4965-8B1C-E96D670EC781}"/>
          </ac:cxnSpMkLst>
        </pc:cxnChg>
        <pc:cxnChg chg="add del mod">
          <ac:chgData name="Yin, Xiangyu" userId="2bb6640f-cdcc-43e3-ad26-0c76e0fdfd37" providerId="ADAL" clId="{004FA34F-E127-45AE-80ED-136FDCA7718B}" dt="2022-03-19T21:44:09.540" v="6193"/>
          <ac:cxnSpMkLst>
            <pc:docMk/>
            <pc:sldMk cId="4158998570" sldId="470"/>
            <ac:cxnSpMk id="86" creationId="{13E68E96-8CDB-4364-B36E-B6A4EF3D41EE}"/>
          </ac:cxnSpMkLst>
        </pc:cxnChg>
        <pc:cxnChg chg="add del mod">
          <ac:chgData name="Yin, Xiangyu" userId="2bb6640f-cdcc-43e3-ad26-0c76e0fdfd37" providerId="ADAL" clId="{004FA34F-E127-45AE-80ED-136FDCA7718B}" dt="2022-03-19T21:44:09.540" v="6193"/>
          <ac:cxnSpMkLst>
            <pc:docMk/>
            <pc:sldMk cId="4158998570" sldId="470"/>
            <ac:cxnSpMk id="87" creationId="{9C132A2B-4703-4E23-9ABD-F8073C86CF6F}"/>
          </ac:cxnSpMkLst>
        </pc:cxnChg>
        <pc:cxnChg chg="add del mod">
          <ac:chgData name="Yin, Xiangyu" userId="2bb6640f-cdcc-43e3-ad26-0c76e0fdfd37" providerId="ADAL" clId="{004FA34F-E127-45AE-80ED-136FDCA7718B}" dt="2022-03-18T08:01:38.520" v="1297"/>
          <ac:cxnSpMkLst>
            <pc:docMk/>
            <pc:sldMk cId="4158998570" sldId="470"/>
            <ac:cxnSpMk id="87" creationId="{E5CA8CDB-9B62-427C-BC07-EBE9B566DDDB}"/>
          </ac:cxnSpMkLst>
        </pc:cxnChg>
        <pc:cxnChg chg="add del mod">
          <ac:chgData name="Yin, Xiangyu" userId="2bb6640f-cdcc-43e3-ad26-0c76e0fdfd37" providerId="ADAL" clId="{004FA34F-E127-45AE-80ED-136FDCA7718B}" dt="2022-03-18T08:01:38.520" v="1297"/>
          <ac:cxnSpMkLst>
            <pc:docMk/>
            <pc:sldMk cId="4158998570" sldId="470"/>
            <ac:cxnSpMk id="88" creationId="{32EDB235-1F22-49E4-899F-037FF98FB965}"/>
          </ac:cxnSpMkLst>
        </pc:cxnChg>
        <pc:cxnChg chg="add del mod">
          <ac:chgData name="Yin, Xiangyu" userId="2bb6640f-cdcc-43e3-ad26-0c76e0fdfd37" providerId="ADAL" clId="{004FA34F-E127-45AE-80ED-136FDCA7718B}" dt="2022-03-19T21:44:09.540" v="6193"/>
          <ac:cxnSpMkLst>
            <pc:docMk/>
            <pc:sldMk cId="4158998570" sldId="470"/>
            <ac:cxnSpMk id="91" creationId="{96A85B55-A746-42C7-9F33-DB8BCF950662}"/>
          </ac:cxnSpMkLst>
        </pc:cxnChg>
        <pc:cxnChg chg="add del mod">
          <ac:chgData name="Yin, Xiangyu" userId="2bb6640f-cdcc-43e3-ad26-0c76e0fdfd37" providerId="ADAL" clId="{004FA34F-E127-45AE-80ED-136FDCA7718B}" dt="2022-03-19T21:44:09.540" v="6193"/>
          <ac:cxnSpMkLst>
            <pc:docMk/>
            <pc:sldMk cId="4158998570" sldId="470"/>
            <ac:cxnSpMk id="92" creationId="{6462F2B1-60DB-4F9C-8785-466989471CDB}"/>
          </ac:cxnSpMkLst>
        </pc:cxnChg>
        <pc:cxnChg chg="add del mod">
          <ac:chgData name="Yin, Xiangyu" userId="2bb6640f-cdcc-43e3-ad26-0c76e0fdfd37" providerId="ADAL" clId="{004FA34F-E127-45AE-80ED-136FDCA7718B}" dt="2022-03-18T08:01:38.520" v="1297"/>
          <ac:cxnSpMkLst>
            <pc:docMk/>
            <pc:sldMk cId="4158998570" sldId="470"/>
            <ac:cxnSpMk id="92" creationId="{A47BE8D1-911F-4320-A735-BD425486ABB2}"/>
          </ac:cxnSpMkLst>
        </pc:cxnChg>
        <pc:cxnChg chg="add del mod">
          <ac:chgData name="Yin, Xiangyu" userId="2bb6640f-cdcc-43e3-ad26-0c76e0fdfd37" providerId="ADAL" clId="{004FA34F-E127-45AE-80ED-136FDCA7718B}" dt="2022-03-18T08:01:38.520" v="1297"/>
          <ac:cxnSpMkLst>
            <pc:docMk/>
            <pc:sldMk cId="4158998570" sldId="470"/>
            <ac:cxnSpMk id="93" creationId="{BC0F5287-21A9-476C-8D8D-E010DFA4CDF9}"/>
          </ac:cxnSpMkLst>
        </pc:cxnChg>
        <pc:cxnChg chg="add del mod">
          <ac:chgData name="Yin, Xiangyu" userId="2bb6640f-cdcc-43e3-ad26-0c76e0fdfd37" providerId="ADAL" clId="{004FA34F-E127-45AE-80ED-136FDCA7718B}" dt="2022-03-19T21:44:09.540" v="6193"/>
          <ac:cxnSpMkLst>
            <pc:docMk/>
            <pc:sldMk cId="4158998570" sldId="470"/>
            <ac:cxnSpMk id="97" creationId="{29B51BD9-0BC6-420D-9843-757675DFE50C}"/>
          </ac:cxnSpMkLst>
        </pc:cxnChg>
        <pc:cxnChg chg="add del mod">
          <ac:chgData name="Yin, Xiangyu" userId="2bb6640f-cdcc-43e3-ad26-0c76e0fdfd37" providerId="ADAL" clId="{004FA34F-E127-45AE-80ED-136FDCA7718B}" dt="2022-03-19T21:44:09.540" v="6193"/>
          <ac:cxnSpMkLst>
            <pc:docMk/>
            <pc:sldMk cId="4158998570" sldId="470"/>
            <ac:cxnSpMk id="98" creationId="{22A6E91B-8CB9-4DDE-80CC-EAA586F62518}"/>
          </ac:cxnSpMkLst>
        </pc:cxnChg>
        <pc:cxnChg chg="add del mod">
          <ac:chgData name="Yin, Xiangyu" userId="2bb6640f-cdcc-43e3-ad26-0c76e0fdfd37" providerId="ADAL" clId="{004FA34F-E127-45AE-80ED-136FDCA7718B}" dt="2022-03-18T08:01:38.520" v="1297"/>
          <ac:cxnSpMkLst>
            <pc:docMk/>
            <pc:sldMk cId="4158998570" sldId="470"/>
            <ac:cxnSpMk id="98" creationId="{D5DEFA57-B0BA-4115-8CE0-D05024ED4927}"/>
          </ac:cxnSpMkLst>
        </pc:cxnChg>
        <pc:cxnChg chg="add del mod">
          <ac:chgData name="Yin, Xiangyu" userId="2bb6640f-cdcc-43e3-ad26-0c76e0fdfd37" providerId="ADAL" clId="{004FA34F-E127-45AE-80ED-136FDCA7718B}" dt="2022-03-18T08:01:38.520" v="1297"/>
          <ac:cxnSpMkLst>
            <pc:docMk/>
            <pc:sldMk cId="4158998570" sldId="470"/>
            <ac:cxnSpMk id="99" creationId="{AEF3F6D2-CF89-4892-AEAB-7B0EBF8F0B08}"/>
          </ac:cxnSpMkLst>
        </pc:cxnChg>
        <pc:cxnChg chg="add del mod">
          <ac:chgData name="Yin, Xiangyu" userId="2bb6640f-cdcc-43e3-ad26-0c76e0fdfd37" providerId="ADAL" clId="{004FA34F-E127-45AE-80ED-136FDCA7718B}" dt="2022-03-19T21:44:09.540" v="6193"/>
          <ac:cxnSpMkLst>
            <pc:docMk/>
            <pc:sldMk cId="4158998570" sldId="470"/>
            <ac:cxnSpMk id="110" creationId="{927BADFA-9292-4093-AA53-9E95A7F58C0F}"/>
          </ac:cxnSpMkLst>
        </pc:cxnChg>
        <pc:cxnChg chg="add del mod">
          <ac:chgData name="Yin, Xiangyu" userId="2bb6640f-cdcc-43e3-ad26-0c76e0fdfd37" providerId="ADAL" clId="{004FA34F-E127-45AE-80ED-136FDCA7718B}" dt="2022-03-18T08:01:38.520" v="1297"/>
          <ac:cxnSpMkLst>
            <pc:docMk/>
            <pc:sldMk cId="4158998570" sldId="470"/>
            <ac:cxnSpMk id="111" creationId="{F4B42648-2794-40AF-9B62-10FB24CB6D08}"/>
          </ac:cxnSpMkLst>
        </pc:cxnChg>
        <pc:cxnChg chg="add del mod">
          <ac:chgData name="Yin, Xiangyu" userId="2bb6640f-cdcc-43e3-ad26-0c76e0fdfd37" providerId="ADAL" clId="{004FA34F-E127-45AE-80ED-136FDCA7718B}" dt="2022-03-19T21:44:09.540" v="6193"/>
          <ac:cxnSpMkLst>
            <pc:docMk/>
            <pc:sldMk cId="4158998570" sldId="470"/>
            <ac:cxnSpMk id="113" creationId="{BDAC3D54-0E7A-4F46-891F-8FA4979F09B1}"/>
          </ac:cxnSpMkLst>
        </pc:cxnChg>
        <pc:cxnChg chg="add del mod">
          <ac:chgData name="Yin, Xiangyu" userId="2bb6640f-cdcc-43e3-ad26-0c76e0fdfd37" providerId="ADAL" clId="{004FA34F-E127-45AE-80ED-136FDCA7718B}" dt="2022-03-18T08:01:38.520" v="1297"/>
          <ac:cxnSpMkLst>
            <pc:docMk/>
            <pc:sldMk cId="4158998570" sldId="470"/>
            <ac:cxnSpMk id="114" creationId="{1436FBFF-395F-4D17-9A69-164E44D497E2}"/>
          </ac:cxnSpMkLst>
        </pc:cxnChg>
        <pc:cxnChg chg="add del mod">
          <ac:chgData name="Yin, Xiangyu" userId="2bb6640f-cdcc-43e3-ad26-0c76e0fdfd37" providerId="ADAL" clId="{004FA34F-E127-45AE-80ED-136FDCA7718B}" dt="2022-03-19T21:44:09.540" v="6193"/>
          <ac:cxnSpMkLst>
            <pc:docMk/>
            <pc:sldMk cId="4158998570" sldId="470"/>
            <ac:cxnSpMk id="115" creationId="{BF7A2FED-B034-4B01-8255-93F4FE6ADC2B}"/>
          </ac:cxnSpMkLst>
        </pc:cxnChg>
        <pc:cxnChg chg="add del mod">
          <ac:chgData name="Yin, Xiangyu" userId="2bb6640f-cdcc-43e3-ad26-0c76e0fdfd37" providerId="ADAL" clId="{004FA34F-E127-45AE-80ED-136FDCA7718B}" dt="2022-03-19T21:44:09.540" v="6193"/>
          <ac:cxnSpMkLst>
            <pc:docMk/>
            <pc:sldMk cId="4158998570" sldId="470"/>
            <ac:cxnSpMk id="116" creationId="{1A5B5B23-F030-44CE-BD4A-53238D52893E}"/>
          </ac:cxnSpMkLst>
        </pc:cxnChg>
        <pc:cxnChg chg="add del mod">
          <ac:chgData name="Yin, Xiangyu" userId="2bb6640f-cdcc-43e3-ad26-0c76e0fdfd37" providerId="ADAL" clId="{004FA34F-E127-45AE-80ED-136FDCA7718B}" dt="2022-03-18T08:01:38.520" v="1297"/>
          <ac:cxnSpMkLst>
            <pc:docMk/>
            <pc:sldMk cId="4158998570" sldId="470"/>
            <ac:cxnSpMk id="116" creationId="{E2C326A3-551D-4404-996D-727C989D3088}"/>
          </ac:cxnSpMkLst>
        </pc:cxnChg>
        <pc:cxnChg chg="add del mod">
          <ac:chgData name="Yin, Xiangyu" userId="2bb6640f-cdcc-43e3-ad26-0c76e0fdfd37" providerId="ADAL" clId="{004FA34F-E127-45AE-80ED-136FDCA7718B}" dt="2022-03-19T21:44:09.540" v="6193"/>
          <ac:cxnSpMkLst>
            <pc:docMk/>
            <pc:sldMk cId="4158998570" sldId="470"/>
            <ac:cxnSpMk id="117" creationId="{0F4E81E0-D1F7-4039-ADD5-58B5452259AB}"/>
          </ac:cxnSpMkLst>
        </pc:cxnChg>
        <pc:cxnChg chg="add del mod">
          <ac:chgData name="Yin, Xiangyu" userId="2bb6640f-cdcc-43e3-ad26-0c76e0fdfd37" providerId="ADAL" clId="{004FA34F-E127-45AE-80ED-136FDCA7718B}" dt="2022-03-18T08:01:38.520" v="1297"/>
          <ac:cxnSpMkLst>
            <pc:docMk/>
            <pc:sldMk cId="4158998570" sldId="470"/>
            <ac:cxnSpMk id="117" creationId="{6107C074-FB8F-42B3-B439-E6FF0415B9E4}"/>
          </ac:cxnSpMkLst>
        </pc:cxnChg>
        <pc:cxnChg chg="add del mod">
          <ac:chgData name="Yin, Xiangyu" userId="2bb6640f-cdcc-43e3-ad26-0c76e0fdfd37" providerId="ADAL" clId="{004FA34F-E127-45AE-80ED-136FDCA7718B}" dt="2022-03-19T21:44:09.540" v="6193"/>
          <ac:cxnSpMkLst>
            <pc:docMk/>
            <pc:sldMk cId="4158998570" sldId="470"/>
            <ac:cxnSpMk id="118" creationId="{B757E9D1-F7F1-425A-8270-EC2FF1927006}"/>
          </ac:cxnSpMkLst>
        </pc:cxnChg>
        <pc:cxnChg chg="add del mod">
          <ac:chgData name="Yin, Xiangyu" userId="2bb6640f-cdcc-43e3-ad26-0c76e0fdfd37" providerId="ADAL" clId="{004FA34F-E127-45AE-80ED-136FDCA7718B}" dt="2022-03-18T08:01:38.520" v="1297"/>
          <ac:cxnSpMkLst>
            <pc:docMk/>
            <pc:sldMk cId="4158998570" sldId="470"/>
            <ac:cxnSpMk id="118" creationId="{C5C9F771-BE4D-44F7-9FD3-55FE4DF42CAB}"/>
          </ac:cxnSpMkLst>
        </pc:cxnChg>
        <pc:cxnChg chg="add del mod">
          <ac:chgData name="Yin, Xiangyu" userId="2bb6640f-cdcc-43e3-ad26-0c76e0fdfd37" providerId="ADAL" clId="{004FA34F-E127-45AE-80ED-136FDCA7718B}" dt="2022-03-18T08:01:38.520" v="1297"/>
          <ac:cxnSpMkLst>
            <pc:docMk/>
            <pc:sldMk cId="4158998570" sldId="470"/>
            <ac:cxnSpMk id="119" creationId="{319B760B-5D66-4CAA-9DB4-E4F940190D2E}"/>
          </ac:cxnSpMkLst>
        </pc:cxnChg>
        <pc:cxnChg chg="add del mod">
          <ac:chgData name="Yin, Xiangyu" userId="2bb6640f-cdcc-43e3-ad26-0c76e0fdfd37" providerId="ADAL" clId="{004FA34F-E127-45AE-80ED-136FDCA7718B}" dt="2022-03-19T21:44:37.924" v="6200"/>
          <ac:cxnSpMkLst>
            <pc:docMk/>
            <pc:sldMk cId="4158998570" sldId="470"/>
            <ac:cxnSpMk id="127" creationId="{DEA78C8F-5895-4487-9649-176A48D7996B}"/>
          </ac:cxnSpMkLst>
        </pc:cxnChg>
        <pc:cxnChg chg="add del mod">
          <ac:chgData name="Yin, Xiangyu" userId="2bb6640f-cdcc-43e3-ad26-0c76e0fdfd37" providerId="ADAL" clId="{004FA34F-E127-45AE-80ED-136FDCA7718B}" dt="2022-03-19T21:44:37.924" v="6200"/>
          <ac:cxnSpMkLst>
            <pc:docMk/>
            <pc:sldMk cId="4158998570" sldId="470"/>
            <ac:cxnSpMk id="128" creationId="{E4615C36-C804-4ED3-9AC1-F8BF72277B53}"/>
          </ac:cxnSpMkLst>
        </pc:cxnChg>
        <pc:cxnChg chg="add del mod">
          <ac:chgData name="Yin, Xiangyu" userId="2bb6640f-cdcc-43e3-ad26-0c76e0fdfd37" providerId="ADAL" clId="{004FA34F-E127-45AE-80ED-136FDCA7718B}" dt="2022-03-19T21:44:37.924" v="6200"/>
          <ac:cxnSpMkLst>
            <pc:docMk/>
            <pc:sldMk cId="4158998570" sldId="470"/>
            <ac:cxnSpMk id="134" creationId="{ED4E9278-0BF2-4721-B7D2-B89CE242CD92}"/>
          </ac:cxnSpMkLst>
        </pc:cxnChg>
        <pc:cxnChg chg="add del mod">
          <ac:chgData name="Yin, Xiangyu" userId="2bb6640f-cdcc-43e3-ad26-0c76e0fdfd37" providerId="ADAL" clId="{004FA34F-E127-45AE-80ED-136FDCA7718B}" dt="2022-03-19T21:44:37.924" v="6200"/>
          <ac:cxnSpMkLst>
            <pc:docMk/>
            <pc:sldMk cId="4158998570" sldId="470"/>
            <ac:cxnSpMk id="135" creationId="{F2B5F36A-7C9D-42CC-906D-0D18E04F536D}"/>
          </ac:cxnSpMkLst>
        </pc:cxnChg>
        <pc:cxnChg chg="add del mod">
          <ac:chgData name="Yin, Xiangyu" userId="2bb6640f-cdcc-43e3-ad26-0c76e0fdfd37" providerId="ADAL" clId="{004FA34F-E127-45AE-80ED-136FDCA7718B}" dt="2022-03-19T21:44:37.924" v="6200"/>
          <ac:cxnSpMkLst>
            <pc:docMk/>
            <pc:sldMk cId="4158998570" sldId="470"/>
            <ac:cxnSpMk id="138" creationId="{38837651-980D-4970-8960-8A6B88DE06A8}"/>
          </ac:cxnSpMkLst>
        </pc:cxnChg>
        <pc:cxnChg chg="add del mod">
          <ac:chgData name="Yin, Xiangyu" userId="2bb6640f-cdcc-43e3-ad26-0c76e0fdfd37" providerId="ADAL" clId="{004FA34F-E127-45AE-80ED-136FDCA7718B}" dt="2022-03-19T21:44:37.924" v="6200"/>
          <ac:cxnSpMkLst>
            <pc:docMk/>
            <pc:sldMk cId="4158998570" sldId="470"/>
            <ac:cxnSpMk id="140" creationId="{51C197CB-C68C-4AC7-9BD1-F6CFBFDFD979}"/>
          </ac:cxnSpMkLst>
        </pc:cxnChg>
        <pc:cxnChg chg="add del mod">
          <ac:chgData name="Yin, Xiangyu" userId="2bb6640f-cdcc-43e3-ad26-0c76e0fdfd37" providerId="ADAL" clId="{004FA34F-E127-45AE-80ED-136FDCA7718B}" dt="2022-03-19T21:44:37.924" v="6200"/>
          <ac:cxnSpMkLst>
            <pc:docMk/>
            <pc:sldMk cId="4158998570" sldId="470"/>
            <ac:cxnSpMk id="141" creationId="{F5C72BF2-D125-45F7-87CE-810A01FF871B}"/>
          </ac:cxnSpMkLst>
        </pc:cxnChg>
        <pc:cxnChg chg="add del mod">
          <ac:chgData name="Yin, Xiangyu" userId="2bb6640f-cdcc-43e3-ad26-0c76e0fdfd37" providerId="ADAL" clId="{004FA34F-E127-45AE-80ED-136FDCA7718B}" dt="2022-03-19T21:44:37.924" v="6200"/>
          <ac:cxnSpMkLst>
            <pc:docMk/>
            <pc:sldMk cId="4158998570" sldId="470"/>
            <ac:cxnSpMk id="144" creationId="{92898853-1770-4D64-9238-940EBA3D420D}"/>
          </ac:cxnSpMkLst>
        </pc:cxnChg>
        <pc:cxnChg chg="add del mod">
          <ac:chgData name="Yin, Xiangyu" userId="2bb6640f-cdcc-43e3-ad26-0c76e0fdfd37" providerId="ADAL" clId="{004FA34F-E127-45AE-80ED-136FDCA7718B}" dt="2022-03-19T21:44:37.924" v="6200"/>
          <ac:cxnSpMkLst>
            <pc:docMk/>
            <pc:sldMk cId="4158998570" sldId="470"/>
            <ac:cxnSpMk id="146" creationId="{8C36F6DE-4D8D-4196-A453-3B8F985CA3B5}"/>
          </ac:cxnSpMkLst>
        </pc:cxnChg>
        <pc:cxnChg chg="add del mod">
          <ac:chgData name="Yin, Xiangyu" userId="2bb6640f-cdcc-43e3-ad26-0c76e0fdfd37" providerId="ADAL" clId="{004FA34F-E127-45AE-80ED-136FDCA7718B}" dt="2022-03-19T21:44:37.924" v="6200"/>
          <ac:cxnSpMkLst>
            <pc:docMk/>
            <pc:sldMk cId="4158998570" sldId="470"/>
            <ac:cxnSpMk id="147" creationId="{B8CC1A84-1A2D-4329-AC6D-DA0D05DB9D73}"/>
          </ac:cxnSpMkLst>
        </pc:cxnChg>
        <pc:cxnChg chg="add del mod">
          <ac:chgData name="Yin, Xiangyu" userId="2bb6640f-cdcc-43e3-ad26-0c76e0fdfd37" providerId="ADAL" clId="{004FA34F-E127-45AE-80ED-136FDCA7718B}" dt="2022-03-19T21:44:37.924" v="6200"/>
          <ac:cxnSpMkLst>
            <pc:docMk/>
            <pc:sldMk cId="4158998570" sldId="470"/>
            <ac:cxnSpMk id="151" creationId="{2704A642-BE5F-452D-B41E-1E09F4DE32BB}"/>
          </ac:cxnSpMkLst>
        </pc:cxnChg>
        <pc:cxnChg chg="add del mod">
          <ac:chgData name="Yin, Xiangyu" userId="2bb6640f-cdcc-43e3-ad26-0c76e0fdfd37" providerId="ADAL" clId="{004FA34F-E127-45AE-80ED-136FDCA7718B}" dt="2022-03-19T21:44:37.924" v="6200"/>
          <ac:cxnSpMkLst>
            <pc:docMk/>
            <pc:sldMk cId="4158998570" sldId="470"/>
            <ac:cxnSpMk id="152" creationId="{6C267A24-46E8-48E2-9BA3-7B1AE9F4036B}"/>
          </ac:cxnSpMkLst>
        </pc:cxnChg>
        <pc:cxnChg chg="add del mod">
          <ac:chgData name="Yin, Xiangyu" userId="2bb6640f-cdcc-43e3-ad26-0c76e0fdfd37" providerId="ADAL" clId="{004FA34F-E127-45AE-80ED-136FDCA7718B}" dt="2022-03-19T21:44:37.924" v="6200"/>
          <ac:cxnSpMkLst>
            <pc:docMk/>
            <pc:sldMk cId="4158998570" sldId="470"/>
            <ac:cxnSpMk id="157" creationId="{3A8BC0B8-754F-4018-AFB5-1CCE5698E34E}"/>
          </ac:cxnSpMkLst>
        </pc:cxnChg>
        <pc:cxnChg chg="add del mod">
          <ac:chgData name="Yin, Xiangyu" userId="2bb6640f-cdcc-43e3-ad26-0c76e0fdfd37" providerId="ADAL" clId="{004FA34F-E127-45AE-80ED-136FDCA7718B}" dt="2022-03-19T21:44:37.924" v="6200"/>
          <ac:cxnSpMkLst>
            <pc:docMk/>
            <pc:sldMk cId="4158998570" sldId="470"/>
            <ac:cxnSpMk id="158" creationId="{30D7A1EF-AA55-4C4F-B8E9-1A657AAB4171}"/>
          </ac:cxnSpMkLst>
        </pc:cxnChg>
        <pc:cxnChg chg="add del mod">
          <ac:chgData name="Yin, Xiangyu" userId="2bb6640f-cdcc-43e3-ad26-0c76e0fdfd37" providerId="ADAL" clId="{004FA34F-E127-45AE-80ED-136FDCA7718B}" dt="2022-03-19T21:44:37.924" v="6200"/>
          <ac:cxnSpMkLst>
            <pc:docMk/>
            <pc:sldMk cId="4158998570" sldId="470"/>
            <ac:cxnSpMk id="170" creationId="{32C1EB3D-BE13-4AD7-BF3A-784811EB24E3}"/>
          </ac:cxnSpMkLst>
        </pc:cxnChg>
        <pc:cxnChg chg="add del mod">
          <ac:chgData name="Yin, Xiangyu" userId="2bb6640f-cdcc-43e3-ad26-0c76e0fdfd37" providerId="ADAL" clId="{004FA34F-E127-45AE-80ED-136FDCA7718B}" dt="2022-03-19T21:44:37.924" v="6200"/>
          <ac:cxnSpMkLst>
            <pc:docMk/>
            <pc:sldMk cId="4158998570" sldId="470"/>
            <ac:cxnSpMk id="173" creationId="{2A50FEEA-EC5A-4A96-8951-435DD3D08BC8}"/>
          </ac:cxnSpMkLst>
        </pc:cxnChg>
        <pc:cxnChg chg="add del mod">
          <ac:chgData name="Yin, Xiangyu" userId="2bb6640f-cdcc-43e3-ad26-0c76e0fdfd37" providerId="ADAL" clId="{004FA34F-E127-45AE-80ED-136FDCA7718B}" dt="2022-03-19T21:45:12.119" v="6207"/>
          <ac:cxnSpMkLst>
            <pc:docMk/>
            <pc:sldMk cId="4158998570" sldId="470"/>
            <ac:cxnSpMk id="178" creationId="{299C93A5-CCC7-4DD6-85AD-AA851A1C7E65}"/>
          </ac:cxnSpMkLst>
        </pc:cxnChg>
        <pc:cxnChg chg="add del mod">
          <ac:chgData name="Yin, Xiangyu" userId="2bb6640f-cdcc-43e3-ad26-0c76e0fdfd37" providerId="ADAL" clId="{004FA34F-E127-45AE-80ED-136FDCA7718B}" dt="2022-03-19T21:45:12.119" v="6207"/>
          <ac:cxnSpMkLst>
            <pc:docMk/>
            <pc:sldMk cId="4158998570" sldId="470"/>
            <ac:cxnSpMk id="179" creationId="{15D9E183-3619-48B5-91E4-1801E97D589C}"/>
          </ac:cxnSpMkLst>
        </pc:cxnChg>
        <pc:cxnChg chg="add del mod">
          <ac:chgData name="Yin, Xiangyu" userId="2bb6640f-cdcc-43e3-ad26-0c76e0fdfd37" providerId="ADAL" clId="{004FA34F-E127-45AE-80ED-136FDCA7718B}" dt="2022-03-19T21:45:12.119" v="6207"/>
          <ac:cxnSpMkLst>
            <pc:docMk/>
            <pc:sldMk cId="4158998570" sldId="470"/>
            <ac:cxnSpMk id="183" creationId="{64515A55-850A-4890-9846-F48BA665B634}"/>
          </ac:cxnSpMkLst>
        </pc:cxnChg>
        <pc:cxnChg chg="add del mod">
          <ac:chgData name="Yin, Xiangyu" userId="2bb6640f-cdcc-43e3-ad26-0c76e0fdfd37" providerId="ADAL" clId="{004FA34F-E127-45AE-80ED-136FDCA7718B}" dt="2022-03-19T21:45:12.119" v="6207"/>
          <ac:cxnSpMkLst>
            <pc:docMk/>
            <pc:sldMk cId="4158998570" sldId="470"/>
            <ac:cxnSpMk id="184" creationId="{0B604B5B-1E04-48D6-A309-82B2987C9DDA}"/>
          </ac:cxnSpMkLst>
        </pc:cxnChg>
        <pc:cxnChg chg="add del mod">
          <ac:chgData name="Yin, Xiangyu" userId="2bb6640f-cdcc-43e3-ad26-0c76e0fdfd37" providerId="ADAL" clId="{004FA34F-E127-45AE-80ED-136FDCA7718B}" dt="2022-03-19T21:45:12.119" v="6207"/>
          <ac:cxnSpMkLst>
            <pc:docMk/>
            <pc:sldMk cId="4158998570" sldId="470"/>
            <ac:cxnSpMk id="187" creationId="{0DE53F87-817D-4E22-8CF7-7EE924BC2C17}"/>
          </ac:cxnSpMkLst>
        </pc:cxnChg>
        <pc:cxnChg chg="add del mod">
          <ac:chgData name="Yin, Xiangyu" userId="2bb6640f-cdcc-43e3-ad26-0c76e0fdfd37" providerId="ADAL" clId="{004FA34F-E127-45AE-80ED-136FDCA7718B}" dt="2022-03-19T21:45:12.119" v="6207"/>
          <ac:cxnSpMkLst>
            <pc:docMk/>
            <pc:sldMk cId="4158998570" sldId="470"/>
            <ac:cxnSpMk id="189" creationId="{E7C6BE35-AB29-4B42-8A42-CD04FF2382D1}"/>
          </ac:cxnSpMkLst>
        </pc:cxnChg>
        <pc:cxnChg chg="add del mod">
          <ac:chgData name="Yin, Xiangyu" userId="2bb6640f-cdcc-43e3-ad26-0c76e0fdfd37" providerId="ADAL" clId="{004FA34F-E127-45AE-80ED-136FDCA7718B}" dt="2022-03-19T21:45:12.119" v="6207"/>
          <ac:cxnSpMkLst>
            <pc:docMk/>
            <pc:sldMk cId="4158998570" sldId="470"/>
            <ac:cxnSpMk id="190" creationId="{97798AE1-8019-4C1E-8465-F7E87037367C}"/>
          </ac:cxnSpMkLst>
        </pc:cxnChg>
        <pc:cxnChg chg="add del mod">
          <ac:chgData name="Yin, Xiangyu" userId="2bb6640f-cdcc-43e3-ad26-0c76e0fdfd37" providerId="ADAL" clId="{004FA34F-E127-45AE-80ED-136FDCA7718B}" dt="2022-03-19T21:45:12.119" v="6207"/>
          <ac:cxnSpMkLst>
            <pc:docMk/>
            <pc:sldMk cId="4158998570" sldId="470"/>
            <ac:cxnSpMk id="193" creationId="{25CF58FD-F813-4AC6-9BF4-AFA52D857BB1}"/>
          </ac:cxnSpMkLst>
        </pc:cxnChg>
        <pc:cxnChg chg="add del mod">
          <ac:chgData name="Yin, Xiangyu" userId="2bb6640f-cdcc-43e3-ad26-0c76e0fdfd37" providerId="ADAL" clId="{004FA34F-E127-45AE-80ED-136FDCA7718B}" dt="2022-03-19T21:45:12.119" v="6207"/>
          <ac:cxnSpMkLst>
            <pc:docMk/>
            <pc:sldMk cId="4158998570" sldId="470"/>
            <ac:cxnSpMk id="195" creationId="{3469D230-5248-450D-AD3C-A5C3FC4D38C2}"/>
          </ac:cxnSpMkLst>
        </pc:cxnChg>
        <pc:cxnChg chg="add del mod">
          <ac:chgData name="Yin, Xiangyu" userId="2bb6640f-cdcc-43e3-ad26-0c76e0fdfd37" providerId="ADAL" clId="{004FA34F-E127-45AE-80ED-136FDCA7718B}" dt="2022-03-19T21:45:12.119" v="6207"/>
          <ac:cxnSpMkLst>
            <pc:docMk/>
            <pc:sldMk cId="4158998570" sldId="470"/>
            <ac:cxnSpMk id="196" creationId="{955923E4-9281-4179-B51C-E9485FF6C4EE}"/>
          </ac:cxnSpMkLst>
        </pc:cxnChg>
        <pc:cxnChg chg="add del mod">
          <ac:chgData name="Yin, Xiangyu" userId="2bb6640f-cdcc-43e3-ad26-0c76e0fdfd37" providerId="ADAL" clId="{004FA34F-E127-45AE-80ED-136FDCA7718B}" dt="2022-03-19T21:45:12.119" v="6207"/>
          <ac:cxnSpMkLst>
            <pc:docMk/>
            <pc:sldMk cId="4158998570" sldId="470"/>
            <ac:cxnSpMk id="200" creationId="{35DB22E6-7B0D-42F3-B284-C6345FADEC8D}"/>
          </ac:cxnSpMkLst>
        </pc:cxnChg>
        <pc:cxnChg chg="add del mod">
          <ac:chgData name="Yin, Xiangyu" userId="2bb6640f-cdcc-43e3-ad26-0c76e0fdfd37" providerId="ADAL" clId="{004FA34F-E127-45AE-80ED-136FDCA7718B}" dt="2022-03-19T21:45:12.119" v="6207"/>
          <ac:cxnSpMkLst>
            <pc:docMk/>
            <pc:sldMk cId="4158998570" sldId="470"/>
            <ac:cxnSpMk id="201" creationId="{04B57834-F993-4072-9E6C-65E2E578E1F9}"/>
          </ac:cxnSpMkLst>
        </pc:cxnChg>
        <pc:cxnChg chg="add del mod">
          <ac:chgData name="Yin, Xiangyu" userId="2bb6640f-cdcc-43e3-ad26-0c76e0fdfd37" providerId="ADAL" clId="{004FA34F-E127-45AE-80ED-136FDCA7718B}" dt="2022-03-19T21:45:12.119" v="6207"/>
          <ac:cxnSpMkLst>
            <pc:docMk/>
            <pc:sldMk cId="4158998570" sldId="470"/>
            <ac:cxnSpMk id="206" creationId="{7DF4675A-6E32-4E6C-ADE6-30E3103BFDED}"/>
          </ac:cxnSpMkLst>
        </pc:cxnChg>
        <pc:cxnChg chg="add del mod">
          <ac:chgData name="Yin, Xiangyu" userId="2bb6640f-cdcc-43e3-ad26-0c76e0fdfd37" providerId="ADAL" clId="{004FA34F-E127-45AE-80ED-136FDCA7718B}" dt="2022-03-19T21:45:12.119" v="6207"/>
          <ac:cxnSpMkLst>
            <pc:docMk/>
            <pc:sldMk cId="4158998570" sldId="470"/>
            <ac:cxnSpMk id="207" creationId="{AA114C6E-3734-46E1-ACE1-30A05D262B59}"/>
          </ac:cxnSpMkLst>
        </pc:cxnChg>
        <pc:cxnChg chg="add del mod">
          <ac:chgData name="Yin, Xiangyu" userId="2bb6640f-cdcc-43e3-ad26-0c76e0fdfd37" providerId="ADAL" clId="{004FA34F-E127-45AE-80ED-136FDCA7718B}" dt="2022-03-19T21:45:12.119" v="6207"/>
          <ac:cxnSpMkLst>
            <pc:docMk/>
            <pc:sldMk cId="4158998570" sldId="470"/>
            <ac:cxnSpMk id="219" creationId="{E1800CF6-E847-4725-B276-E3068129A272}"/>
          </ac:cxnSpMkLst>
        </pc:cxnChg>
        <pc:cxnChg chg="add del mod">
          <ac:chgData name="Yin, Xiangyu" userId="2bb6640f-cdcc-43e3-ad26-0c76e0fdfd37" providerId="ADAL" clId="{004FA34F-E127-45AE-80ED-136FDCA7718B}" dt="2022-03-19T21:45:28.567" v="6219"/>
          <ac:cxnSpMkLst>
            <pc:docMk/>
            <pc:sldMk cId="4158998570" sldId="470"/>
            <ac:cxnSpMk id="226" creationId="{4B3805A0-7844-47AC-9E40-EF548F6DDDA1}"/>
          </ac:cxnSpMkLst>
        </pc:cxnChg>
        <pc:cxnChg chg="add del mod">
          <ac:chgData name="Yin, Xiangyu" userId="2bb6640f-cdcc-43e3-ad26-0c76e0fdfd37" providerId="ADAL" clId="{004FA34F-E127-45AE-80ED-136FDCA7718B}" dt="2022-03-19T21:45:28.567" v="6219"/>
          <ac:cxnSpMkLst>
            <pc:docMk/>
            <pc:sldMk cId="4158998570" sldId="470"/>
            <ac:cxnSpMk id="227" creationId="{76895DE8-9ACC-4DB7-B406-7D6887C57BAD}"/>
          </ac:cxnSpMkLst>
        </pc:cxnChg>
        <pc:cxnChg chg="add del mod">
          <ac:chgData name="Yin, Xiangyu" userId="2bb6640f-cdcc-43e3-ad26-0c76e0fdfd37" providerId="ADAL" clId="{004FA34F-E127-45AE-80ED-136FDCA7718B}" dt="2022-03-19T21:45:28.567" v="6219"/>
          <ac:cxnSpMkLst>
            <pc:docMk/>
            <pc:sldMk cId="4158998570" sldId="470"/>
            <ac:cxnSpMk id="231" creationId="{1829A748-48E9-4D5F-ABCD-190295C52A99}"/>
          </ac:cxnSpMkLst>
        </pc:cxnChg>
        <pc:cxnChg chg="add del mod">
          <ac:chgData name="Yin, Xiangyu" userId="2bb6640f-cdcc-43e3-ad26-0c76e0fdfd37" providerId="ADAL" clId="{004FA34F-E127-45AE-80ED-136FDCA7718B}" dt="2022-03-19T21:45:28.567" v="6219"/>
          <ac:cxnSpMkLst>
            <pc:docMk/>
            <pc:sldMk cId="4158998570" sldId="470"/>
            <ac:cxnSpMk id="232" creationId="{03505409-7D76-46A0-82F9-FD41AE1FD999}"/>
          </ac:cxnSpMkLst>
        </pc:cxnChg>
        <pc:cxnChg chg="add del mod">
          <ac:chgData name="Yin, Xiangyu" userId="2bb6640f-cdcc-43e3-ad26-0c76e0fdfd37" providerId="ADAL" clId="{004FA34F-E127-45AE-80ED-136FDCA7718B}" dt="2022-03-19T21:45:28.567" v="6219"/>
          <ac:cxnSpMkLst>
            <pc:docMk/>
            <pc:sldMk cId="4158998570" sldId="470"/>
            <ac:cxnSpMk id="235" creationId="{7207895E-F874-4C3F-B591-9732F32B3312}"/>
          </ac:cxnSpMkLst>
        </pc:cxnChg>
        <pc:cxnChg chg="add del mod">
          <ac:chgData name="Yin, Xiangyu" userId="2bb6640f-cdcc-43e3-ad26-0c76e0fdfd37" providerId="ADAL" clId="{004FA34F-E127-45AE-80ED-136FDCA7718B}" dt="2022-03-19T21:45:28.567" v="6219"/>
          <ac:cxnSpMkLst>
            <pc:docMk/>
            <pc:sldMk cId="4158998570" sldId="470"/>
            <ac:cxnSpMk id="237" creationId="{101D447D-8966-4293-9289-C7E9BB4D1165}"/>
          </ac:cxnSpMkLst>
        </pc:cxnChg>
        <pc:cxnChg chg="add del mod">
          <ac:chgData name="Yin, Xiangyu" userId="2bb6640f-cdcc-43e3-ad26-0c76e0fdfd37" providerId="ADAL" clId="{004FA34F-E127-45AE-80ED-136FDCA7718B}" dt="2022-03-19T21:45:28.567" v="6219"/>
          <ac:cxnSpMkLst>
            <pc:docMk/>
            <pc:sldMk cId="4158998570" sldId="470"/>
            <ac:cxnSpMk id="238" creationId="{F7396269-2928-4BBA-982D-606559941AF4}"/>
          </ac:cxnSpMkLst>
        </pc:cxnChg>
        <pc:cxnChg chg="add del mod">
          <ac:chgData name="Yin, Xiangyu" userId="2bb6640f-cdcc-43e3-ad26-0c76e0fdfd37" providerId="ADAL" clId="{004FA34F-E127-45AE-80ED-136FDCA7718B}" dt="2022-03-19T21:45:28.567" v="6219"/>
          <ac:cxnSpMkLst>
            <pc:docMk/>
            <pc:sldMk cId="4158998570" sldId="470"/>
            <ac:cxnSpMk id="241" creationId="{66CC3EEB-88CA-4B7C-9C8D-A887527C3490}"/>
          </ac:cxnSpMkLst>
        </pc:cxnChg>
        <pc:cxnChg chg="add del mod">
          <ac:chgData name="Yin, Xiangyu" userId="2bb6640f-cdcc-43e3-ad26-0c76e0fdfd37" providerId="ADAL" clId="{004FA34F-E127-45AE-80ED-136FDCA7718B}" dt="2022-03-19T21:45:28.567" v="6219"/>
          <ac:cxnSpMkLst>
            <pc:docMk/>
            <pc:sldMk cId="4158998570" sldId="470"/>
            <ac:cxnSpMk id="243" creationId="{9A920A64-F9D9-49D6-BFE4-8ACE65665C4B}"/>
          </ac:cxnSpMkLst>
        </pc:cxnChg>
        <pc:cxnChg chg="add del mod">
          <ac:chgData name="Yin, Xiangyu" userId="2bb6640f-cdcc-43e3-ad26-0c76e0fdfd37" providerId="ADAL" clId="{004FA34F-E127-45AE-80ED-136FDCA7718B}" dt="2022-03-19T21:45:28.567" v="6219"/>
          <ac:cxnSpMkLst>
            <pc:docMk/>
            <pc:sldMk cId="4158998570" sldId="470"/>
            <ac:cxnSpMk id="244" creationId="{D6B8AD21-2C5C-4288-9C39-6204E85E3D53}"/>
          </ac:cxnSpMkLst>
        </pc:cxnChg>
        <pc:cxnChg chg="add del mod">
          <ac:chgData name="Yin, Xiangyu" userId="2bb6640f-cdcc-43e3-ad26-0c76e0fdfd37" providerId="ADAL" clId="{004FA34F-E127-45AE-80ED-136FDCA7718B}" dt="2022-03-19T21:45:28.567" v="6219"/>
          <ac:cxnSpMkLst>
            <pc:docMk/>
            <pc:sldMk cId="4158998570" sldId="470"/>
            <ac:cxnSpMk id="248" creationId="{E6027F42-BF42-46D5-A5BF-3071EE516B5E}"/>
          </ac:cxnSpMkLst>
        </pc:cxnChg>
        <pc:cxnChg chg="add del mod">
          <ac:chgData name="Yin, Xiangyu" userId="2bb6640f-cdcc-43e3-ad26-0c76e0fdfd37" providerId="ADAL" clId="{004FA34F-E127-45AE-80ED-136FDCA7718B}" dt="2022-03-19T21:45:28.567" v="6219"/>
          <ac:cxnSpMkLst>
            <pc:docMk/>
            <pc:sldMk cId="4158998570" sldId="470"/>
            <ac:cxnSpMk id="249" creationId="{FADB1896-FAA1-48A5-A535-43B7E5CD1F2D}"/>
          </ac:cxnSpMkLst>
        </pc:cxnChg>
        <pc:cxnChg chg="add del mod">
          <ac:chgData name="Yin, Xiangyu" userId="2bb6640f-cdcc-43e3-ad26-0c76e0fdfd37" providerId="ADAL" clId="{004FA34F-E127-45AE-80ED-136FDCA7718B}" dt="2022-03-19T21:45:28.567" v="6219"/>
          <ac:cxnSpMkLst>
            <pc:docMk/>
            <pc:sldMk cId="4158998570" sldId="470"/>
            <ac:cxnSpMk id="254" creationId="{0DF01C4D-65B3-4301-B485-5AFF7ECDCD4C}"/>
          </ac:cxnSpMkLst>
        </pc:cxnChg>
        <pc:cxnChg chg="add del mod">
          <ac:chgData name="Yin, Xiangyu" userId="2bb6640f-cdcc-43e3-ad26-0c76e0fdfd37" providerId="ADAL" clId="{004FA34F-E127-45AE-80ED-136FDCA7718B}" dt="2022-03-19T21:45:28.567" v="6219"/>
          <ac:cxnSpMkLst>
            <pc:docMk/>
            <pc:sldMk cId="4158998570" sldId="470"/>
            <ac:cxnSpMk id="255" creationId="{1E551F83-23AB-45FE-ABB4-A805B972C9E7}"/>
          </ac:cxnSpMkLst>
        </pc:cxnChg>
        <pc:cxnChg chg="add del mod">
          <ac:chgData name="Yin, Xiangyu" userId="2bb6640f-cdcc-43e3-ad26-0c76e0fdfd37" providerId="ADAL" clId="{004FA34F-E127-45AE-80ED-136FDCA7718B}" dt="2022-03-19T21:45:28.567" v="6219"/>
          <ac:cxnSpMkLst>
            <pc:docMk/>
            <pc:sldMk cId="4158998570" sldId="470"/>
            <ac:cxnSpMk id="267" creationId="{D6C09391-10F4-4800-B439-94A2F1F543FB}"/>
          </ac:cxnSpMkLst>
        </pc:cxnChg>
        <pc:cxnChg chg="add del mod">
          <ac:chgData name="Yin, Xiangyu" userId="2bb6640f-cdcc-43e3-ad26-0c76e0fdfd37" providerId="ADAL" clId="{004FA34F-E127-45AE-80ED-136FDCA7718B}" dt="2022-03-19T21:45:30.145" v="6221"/>
          <ac:cxnSpMkLst>
            <pc:docMk/>
            <pc:sldMk cId="4158998570" sldId="470"/>
            <ac:cxnSpMk id="273" creationId="{DCE4F3BE-1208-47BC-AF41-9CA08E9697CA}"/>
          </ac:cxnSpMkLst>
        </pc:cxnChg>
        <pc:cxnChg chg="add del mod">
          <ac:chgData name="Yin, Xiangyu" userId="2bb6640f-cdcc-43e3-ad26-0c76e0fdfd37" providerId="ADAL" clId="{004FA34F-E127-45AE-80ED-136FDCA7718B}" dt="2022-03-19T21:45:30.145" v="6221"/>
          <ac:cxnSpMkLst>
            <pc:docMk/>
            <pc:sldMk cId="4158998570" sldId="470"/>
            <ac:cxnSpMk id="274" creationId="{D025E482-935A-49D6-BE7C-A781F6E251F2}"/>
          </ac:cxnSpMkLst>
        </pc:cxnChg>
        <pc:cxnChg chg="add del mod">
          <ac:chgData name="Yin, Xiangyu" userId="2bb6640f-cdcc-43e3-ad26-0c76e0fdfd37" providerId="ADAL" clId="{004FA34F-E127-45AE-80ED-136FDCA7718B}" dt="2022-03-19T21:45:30.145" v="6221"/>
          <ac:cxnSpMkLst>
            <pc:docMk/>
            <pc:sldMk cId="4158998570" sldId="470"/>
            <ac:cxnSpMk id="278" creationId="{548A2D28-F9F6-4367-BF78-227418F358CC}"/>
          </ac:cxnSpMkLst>
        </pc:cxnChg>
        <pc:cxnChg chg="add del mod">
          <ac:chgData name="Yin, Xiangyu" userId="2bb6640f-cdcc-43e3-ad26-0c76e0fdfd37" providerId="ADAL" clId="{004FA34F-E127-45AE-80ED-136FDCA7718B}" dt="2022-03-19T21:45:30.145" v="6221"/>
          <ac:cxnSpMkLst>
            <pc:docMk/>
            <pc:sldMk cId="4158998570" sldId="470"/>
            <ac:cxnSpMk id="279" creationId="{1AE55DC7-D689-43E9-8472-B105252294FB}"/>
          </ac:cxnSpMkLst>
        </pc:cxnChg>
        <pc:cxnChg chg="add del mod">
          <ac:chgData name="Yin, Xiangyu" userId="2bb6640f-cdcc-43e3-ad26-0c76e0fdfd37" providerId="ADAL" clId="{004FA34F-E127-45AE-80ED-136FDCA7718B}" dt="2022-03-19T21:45:30.145" v="6221"/>
          <ac:cxnSpMkLst>
            <pc:docMk/>
            <pc:sldMk cId="4158998570" sldId="470"/>
            <ac:cxnSpMk id="282" creationId="{3C6A6B58-E982-422D-8A5B-F2FF4634086A}"/>
          </ac:cxnSpMkLst>
        </pc:cxnChg>
        <pc:cxnChg chg="add del mod">
          <ac:chgData name="Yin, Xiangyu" userId="2bb6640f-cdcc-43e3-ad26-0c76e0fdfd37" providerId="ADAL" clId="{004FA34F-E127-45AE-80ED-136FDCA7718B}" dt="2022-03-19T21:45:30.145" v="6221"/>
          <ac:cxnSpMkLst>
            <pc:docMk/>
            <pc:sldMk cId="4158998570" sldId="470"/>
            <ac:cxnSpMk id="284" creationId="{FD064D30-9052-43B7-80E8-7FE00A16EA3D}"/>
          </ac:cxnSpMkLst>
        </pc:cxnChg>
        <pc:cxnChg chg="add del mod">
          <ac:chgData name="Yin, Xiangyu" userId="2bb6640f-cdcc-43e3-ad26-0c76e0fdfd37" providerId="ADAL" clId="{004FA34F-E127-45AE-80ED-136FDCA7718B}" dt="2022-03-19T21:45:30.145" v="6221"/>
          <ac:cxnSpMkLst>
            <pc:docMk/>
            <pc:sldMk cId="4158998570" sldId="470"/>
            <ac:cxnSpMk id="285" creationId="{990F89D9-450E-4320-8F8E-3DADC28C3104}"/>
          </ac:cxnSpMkLst>
        </pc:cxnChg>
        <pc:cxnChg chg="add del mod">
          <ac:chgData name="Yin, Xiangyu" userId="2bb6640f-cdcc-43e3-ad26-0c76e0fdfd37" providerId="ADAL" clId="{004FA34F-E127-45AE-80ED-136FDCA7718B}" dt="2022-03-19T21:45:30.145" v="6221"/>
          <ac:cxnSpMkLst>
            <pc:docMk/>
            <pc:sldMk cId="4158998570" sldId="470"/>
            <ac:cxnSpMk id="288" creationId="{73EC0292-AC2B-43C3-85C7-7A99364BEB8D}"/>
          </ac:cxnSpMkLst>
        </pc:cxnChg>
        <pc:cxnChg chg="add del mod">
          <ac:chgData name="Yin, Xiangyu" userId="2bb6640f-cdcc-43e3-ad26-0c76e0fdfd37" providerId="ADAL" clId="{004FA34F-E127-45AE-80ED-136FDCA7718B}" dt="2022-03-19T21:45:30.145" v="6221"/>
          <ac:cxnSpMkLst>
            <pc:docMk/>
            <pc:sldMk cId="4158998570" sldId="470"/>
            <ac:cxnSpMk id="290" creationId="{36A1C3C4-4DA2-40E0-A42E-1EB6E5181288}"/>
          </ac:cxnSpMkLst>
        </pc:cxnChg>
        <pc:cxnChg chg="add del mod">
          <ac:chgData name="Yin, Xiangyu" userId="2bb6640f-cdcc-43e3-ad26-0c76e0fdfd37" providerId="ADAL" clId="{004FA34F-E127-45AE-80ED-136FDCA7718B}" dt="2022-03-19T21:45:30.145" v="6221"/>
          <ac:cxnSpMkLst>
            <pc:docMk/>
            <pc:sldMk cId="4158998570" sldId="470"/>
            <ac:cxnSpMk id="291" creationId="{A06A2DD1-F2AE-413E-A4D2-67118187783D}"/>
          </ac:cxnSpMkLst>
        </pc:cxnChg>
        <pc:cxnChg chg="add del mod">
          <ac:chgData name="Yin, Xiangyu" userId="2bb6640f-cdcc-43e3-ad26-0c76e0fdfd37" providerId="ADAL" clId="{004FA34F-E127-45AE-80ED-136FDCA7718B}" dt="2022-03-19T21:45:30.145" v="6221"/>
          <ac:cxnSpMkLst>
            <pc:docMk/>
            <pc:sldMk cId="4158998570" sldId="470"/>
            <ac:cxnSpMk id="295" creationId="{3EE83577-2728-450A-A8DE-9253203EE784}"/>
          </ac:cxnSpMkLst>
        </pc:cxnChg>
        <pc:cxnChg chg="add del mod">
          <ac:chgData name="Yin, Xiangyu" userId="2bb6640f-cdcc-43e3-ad26-0c76e0fdfd37" providerId="ADAL" clId="{004FA34F-E127-45AE-80ED-136FDCA7718B}" dt="2022-03-19T21:45:30.145" v="6221"/>
          <ac:cxnSpMkLst>
            <pc:docMk/>
            <pc:sldMk cId="4158998570" sldId="470"/>
            <ac:cxnSpMk id="296" creationId="{76BECF8D-97C7-4D0C-A60E-5BA8818116E5}"/>
          </ac:cxnSpMkLst>
        </pc:cxnChg>
        <pc:cxnChg chg="add del mod">
          <ac:chgData name="Yin, Xiangyu" userId="2bb6640f-cdcc-43e3-ad26-0c76e0fdfd37" providerId="ADAL" clId="{004FA34F-E127-45AE-80ED-136FDCA7718B}" dt="2022-03-19T21:45:30.145" v="6221"/>
          <ac:cxnSpMkLst>
            <pc:docMk/>
            <pc:sldMk cId="4158998570" sldId="470"/>
            <ac:cxnSpMk id="301" creationId="{86A4919A-67E3-41C4-8C22-07A57CDB4EA4}"/>
          </ac:cxnSpMkLst>
        </pc:cxnChg>
        <pc:cxnChg chg="add del mod">
          <ac:chgData name="Yin, Xiangyu" userId="2bb6640f-cdcc-43e3-ad26-0c76e0fdfd37" providerId="ADAL" clId="{004FA34F-E127-45AE-80ED-136FDCA7718B}" dt="2022-03-19T21:45:30.145" v="6221"/>
          <ac:cxnSpMkLst>
            <pc:docMk/>
            <pc:sldMk cId="4158998570" sldId="470"/>
            <ac:cxnSpMk id="302" creationId="{05DA6B70-2C46-41CF-B2CE-67EEE2E15FCB}"/>
          </ac:cxnSpMkLst>
        </pc:cxnChg>
        <pc:cxnChg chg="add del mod">
          <ac:chgData name="Yin, Xiangyu" userId="2bb6640f-cdcc-43e3-ad26-0c76e0fdfd37" providerId="ADAL" clId="{004FA34F-E127-45AE-80ED-136FDCA7718B}" dt="2022-03-19T21:45:30.145" v="6221"/>
          <ac:cxnSpMkLst>
            <pc:docMk/>
            <pc:sldMk cId="4158998570" sldId="470"/>
            <ac:cxnSpMk id="314" creationId="{58E2D6AD-92C4-4BD8-B488-DD64F59AC2BD}"/>
          </ac:cxnSpMkLst>
        </pc:cxnChg>
        <pc:cxnChg chg="add del mod">
          <ac:chgData name="Yin, Xiangyu" userId="2bb6640f-cdcc-43e3-ad26-0c76e0fdfd37" providerId="ADAL" clId="{004FA34F-E127-45AE-80ED-136FDCA7718B}" dt="2022-03-19T21:46:21.874" v="6230"/>
          <ac:cxnSpMkLst>
            <pc:docMk/>
            <pc:sldMk cId="4158998570" sldId="470"/>
            <ac:cxnSpMk id="321" creationId="{E0DFAFDF-4636-4C28-AAE8-172D39F46527}"/>
          </ac:cxnSpMkLst>
        </pc:cxnChg>
        <pc:cxnChg chg="add del mod">
          <ac:chgData name="Yin, Xiangyu" userId="2bb6640f-cdcc-43e3-ad26-0c76e0fdfd37" providerId="ADAL" clId="{004FA34F-E127-45AE-80ED-136FDCA7718B}" dt="2022-03-19T21:46:21.874" v="6230"/>
          <ac:cxnSpMkLst>
            <pc:docMk/>
            <pc:sldMk cId="4158998570" sldId="470"/>
            <ac:cxnSpMk id="322" creationId="{566537E9-E9F2-4861-AF5F-77850278194E}"/>
          </ac:cxnSpMkLst>
        </pc:cxnChg>
        <pc:cxnChg chg="add del mod">
          <ac:chgData name="Yin, Xiangyu" userId="2bb6640f-cdcc-43e3-ad26-0c76e0fdfd37" providerId="ADAL" clId="{004FA34F-E127-45AE-80ED-136FDCA7718B}" dt="2022-03-19T21:46:21.874" v="6230"/>
          <ac:cxnSpMkLst>
            <pc:docMk/>
            <pc:sldMk cId="4158998570" sldId="470"/>
            <ac:cxnSpMk id="326" creationId="{BEC0073E-2886-42F4-8274-997EC94778E1}"/>
          </ac:cxnSpMkLst>
        </pc:cxnChg>
        <pc:cxnChg chg="add del mod">
          <ac:chgData name="Yin, Xiangyu" userId="2bb6640f-cdcc-43e3-ad26-0c76e0fdfd37" providerId="ADAL" clId="{004FA34F-E127-45AE-80ED-136FDCA7718B}" dt="2022-03-19T21:46:21.874" v="6230"/>
          <ac:cxnSpMkLst>
            <pc:docMk/>
            <pc:sldMk cId="4158998570" sldId="470"/>
            <ac:cxnSpMk id="327" creationId="{10BA7F03-6149-433A-860E-B40FA77AB61B}"/>
          </ac:cxnSpMkLst>
        </pc:cxnChg>
        <pc:cxnChg chg="add del mod">
          <ac:chgData name="Yin, Xiangyu" userId="2bb6640f-cdcc-43e3-ad26-0c76e0fdfd37" providerId="ADAL" clId="{004FA34F-E127-45AE-80ED-136FDCA7718B}" dt="2022-03-19T21:46:21.874" v="6230"/>
          <ac:cxnSpMkLst>
            <pc:docMk/>
            <pc:sldMk cId="4158998570" sldId="470"/>
            <ac:cxnSpMk id="330" creationId="{BE06F70A-0145-41C5-BBB7-A437CFF0EDF8}"/>
          </ac:cxnSpMkLst>
        </pc:cxnChg>
        <pc:cxnChg chg="add del mod">
          <ac:chgData name="Yin, Xiangyu" userId="2bb6640f-cdcc-43e3-ad26-0c76e0fdfd37" providerId="ADAL" clId="{004FA34F-E127-45AE-80ED-136FDCA7718B}" dt="2022-03-19T21:46:21.874" v="6230"/>
          <ac:cxnSpMkLst>
            <pc:docMk/>
            <pc:sldMk cId="4158998570" sldId="470"/>
            <ac:cxnSpMk id="332" creationId="{23ABC3CD-2F4F-4F80-8E5A-161973FFA4E6}"/>
          </ac:cxnSpMkLst>
        </pc:cxnChg>
        <pc:cxnChg chg="add del mod">
          <ac:chgData name="Yin, Xiangyu" userId="2bb6640f-cdcc-43e3-ad26-0c76e0fdfd37" providerId="ADAL" clId="{004FA34F-E127-45AE-80ED-136FDCA7718B}" dt="2022-03-19T21:46:21.874" v="6230"/>
          <ac:cxnSpMkLst>
            <pc:docMk/>
            <pc:sldMk cId="4158998570" sldId="470"/>
            <ac:cxnSpMk id="333" creationId="{9949165C-5F09-4CFB-BB51-F7FD7C5E4E65}"/>
          </ac:cxnSpMkLst>
        </pc:cxnChg>
        <pc:cxnChg chg="add del mod">
          <ac:chgData name="Yin, Xiangyu" userId="2bb6640f-cdcc-43e3-ad26-0c76e0fdfd37" providerId="ADAL" clId="{004FA34F-E127-45AE-80ED-136FDCA7718B}" dt="2022-03-19T21:46:21.874" v="6230"/>
          <ac:cxnSpMkLst>
            <pc:docMk/>
            <pc:sldMk cId="4158998570" sldId="470"/>
            <ac:cxnSpMk id="336" creationId="{06AC586D-0A6A-4DA3-8DFD-ED1FE8B52D13}"/>
          </ac:cxnSpMkLst>
        </pc:cxnChg>
        <pc:cxnChg chg="add del mod">
          <ac:chgData name="Yin, Xiangyu" userId="2bb6640f-cdcc-43e3-ad26-0c76e0fdfd37" providerId="ADAL" clId="{004FA34F-E127-45AE-80ED-136FDCA7718B}" dt="2022-03-19T21:46:21.874" v="6230"/>
          <ac:cxnSpMkLst>
            <pc:docMk/>
            <pc:sldMk cId="4158998570" sldId="470"/>
            <ac:cxnSpMk id="338" creationId="{2EADA336-95BE-4B4F-AF8F-AF74F1ACA1F6}"/>
          </ac:cxnSpMkLst>
        </pc:cxnChg>
        <pc:cxnChg chg="add del mod">
          <ac:chgData name="Yin, Xiangyu" userId="2bb6640f-cdcc-43e3-ad26-0c76e0fdfd37" providerId="ADAL" clId="{004FA34F-E127-45AE-80ED-136FDCA7718B}" dt="2022-03-19T21:46:21.874" v="6230"/>
          <ac:cxnSpMkLst>
            <pc:docMk/>
            <pc:sldMk cId="4158998570" sldId="470"/>
            <ac:cxnSpMk id="339" creationId="{A7EAD158-F036-48EA-A72B-09C6883CFC91}"/>
          </ac:cxnSpMkLst>
        </pc:cxnChg>
        <pc:cxnChg chg="add del mod">
          <ac:chgData name="Yin, Xiangyu" userId="2bb6640f-cdcc-43e3-ad26-0c76e0fdfd37" providerId="ADAL" clId="{004FA34F-E127-45AE-80ED-136FDCA7718B}" dt="2022-03-19T21:46:21.874" v="6230"/>
          <ac:cxnSpMkLst>
            <pc:docMk/>
            <pc:sldMk cId="4158998570" sldId="470"/>
            <ac:cxnSpMk id="343" creationId="{B9EEE1A3-AFA8-4331-A766-AEAD7A0123B7}"/>
          </ac:cxnSpMkLst>
        </pc:cxnChg>
        <pc:cxnChg chg="add del mod">
          <ac:chgData name="Yin, Xiangyu" userId="2bb6640f-cdcc-43e3-ad26-0c76e0fdfd37" providerId="ADAL" clId="{004FA34F-E127-45AE-80ED-136FDCA7718B}" dt="2022-03-19T21:46:21.874" v="6230"/>
          <ac:cxnSpMkLst>
            <pc:docMk/>
            <pc:sldMk cId="4158998570" sldId="470"/>
            <ac:cxnSpMk id="344" creationId="{80501964-A0DD-4D26-9443-30A5EF520E23}"/>
          </ac:cxnSpMkLst>
        </pc:cxnChg>
        <pc:cxnChg chg="add del mod">
          <ac:chgData name="Yin, Xiangyu" userId="2bb6640f-cdcc-43e3-ad26-0c76e0fdfd37" providerId="ADAL" clId="{004FA34F-E127-45AE-80ED-136FDCA7718B}" dt="2022-03-19T21:46:21.874" v="6230"/>
          <ac:cxnSpMkLst>
            <pc:docMk/>
            <pc:sldMk cId="4158998570" sldId="470"/>
            <ac:cxnSpMk id="349" creationId="{9E4E9494-761D-4882-81B4-3BCECC7B8084}"/>
          </ac:cxnSpMkLst>
        </pc:cxnChg>
        <pc:cxnChg chg="add del mod">
          <ac:chgData name="Yin, Xiangyu" userId="2bb6640f-cdcc-43e3-ad26-0c76e0fdfd37" providerId="ADAL" clId="{004FA34F-E127-45AE-80ED-136FDCA7718B}" dt="2022-03-19T21:46:21.874" v="6230"/>
          <ac:cxnSpMkLst>
            <pc:docMk/>
            <pc:sldMk cId="4158998570" sldId="470"/>
            <ac:cxnSpMk id="350" creationId="{FB0AD691-DFEA-4115-992C-E347C61523D3}"/>
          </ac:cxnSpMkLst>
        </pc:cxnChg>
        <pc:cxnChg chg="add del mod">
          <ac:chgData name="Yin, Xiangyu" userId="2bb6640f-cdcc-43e3-ad26-0c76e0fdfd37" providerId="ADAL" clId="{004FA34F-E127-45AE-80ED-136FDCA7718B}" dt="2022-03-19T21:46:21.874" v="6230"/>
          <ac:cxnSpMkLst>
            <pc:docMk/>
            <pc:sldMk cId="4158998570" sldId="470"/>
            <ac:cxnSpMk id="362" creationId="{2C297F76-3409-4F06-B079-AA5FE0C92EE9}"/>
          </ac:cxnSpMkLst>
        </pc:cxnChg>
      </pc:sldChg>
      <pc:sldChg chg="addSp delSp modSp add del mod">
        <pc:chgData name="Yin, Xiangyu" userId="2bb6640f-cdcc-43e3-ad26-0c76e0fdfd37" providerId="ADAL" clId="{004FA34F-E127-45AE-80ED-136FDCA7718B}" dt="2022-03-18T08:16:09.755" v="1583" actId="47"/>
        <pc:sldMkLst>
          <pc:docMk/>
          <pc:sldMk cId="1957480599" sldId="471"/>
        </pc:sldMkLst>
        <pc:spChg chg="del">
          <ac:chgData name="Yin, Xiangyu" userId="2bb6640f-cdcc-43e3-ad26-0c76e0fdfd37" providerId="ADAL" clId="{004FA34F-E127-45AE-80ED-136FDCA7718B}" dt="2022-03-18T08:11:35.024" v="1528" actId="478"/>
          <ac:spMkLst>
            <pc:docMk/>
            <pc:sldMk cId="1957480599" sldId="471"/>
            <ac:spMk id="3" creationId="{9A3AEC46-D1F5-4982-A6C2-FF5BBBDAF7F2}"/>
          </ac:spMkLst>
        </pc:spChg>
        <pc:spChg chg="del">
          <ac:chgData name="Yin, Xiangyu" userId="2bb6640f-cdcc-43e3-ad26-0c76e0fdfd37" providerId="ADAL" clId="{004FA34F-E127-45AE-80ED-136FDCA7718B}" dt="2022-03-18T08:11:37.372" v="1529" actId="478"/>
          <ac:spMkLst>
            <pc:docMk/>
            <pc:sldMk cId="1957480599" sldId="471"/>
            <ac:spMk id="7" creationId="{86BB313A-CEFE-4404-A31E-E1C0A37DAE26}"/>
          </ac:spMkLst>
        </pc:spChg>
        <pc:spChg chg="del">
          <ac:chgData name="Yin, Xiangyu" userId="2bb6640f-cdcc-43e3-ad26-0c76e0fdfd37" providerId="ADAL" clId="{004FA34F-E127-45AE-80ED-136FDCA7718B}" dt="2022-03-18T08:11:37.372" v="1529" actId="478"/>
          <ac:spMkLst>
            <pc:docMk/>
            <pc:sldMk cId="1957480599" sldId="471"/>
            <ac:spMk id="8" creationId="{61C4374F-7C94-4794-B021-4E46CE37C3CF}"/>
          </ac:spMkLst>
        </pc:spChg>
        <pc:spChg chg="del">
          <ac:chgData name="Yin, Xiangyu" userId="2bb6640f-cdcc-43e3-ad26-0c76e0fdfd37" providerId="ADAL" clId="{004FA34F-E127-45AE-80ED-136FDCA7718B}" dt="2022-03-18T08:11:37.372" v="1529" actId="478"/>
          <ac:spMkLst>
            <pc:docMk/>
            <pc:sldMk cId="1957480599" sldId="471"/>
            <ac:spMk id="9" creationId="{542C773B-4B89-4DA3-AFB3-30F745BF6D77}"/>
          </ac:spMkLst>
        </pc:spChg>
        <pc:spChg chg="del">
          <ac:chgData name="Yin, Xiangyu" userId="2bb6640f-cdcc-43e3-ad26-0c76e0fdfd37" providerId="ADAL" clId="{004FA34F-E127-45AE-80ED-136FDCA7718B}" dt="2022-03-18T08:11:37.372" v="1529" actId="478"/>
          <ac:spMkLst>
            <pc:docMk/>
            <pc:sldMk cId="1957480599" sldId="471"/>
            <ac:spMk id="10" creationId="{63C24500-66EC-406A-A3F6-8C0B501497FA}"/>
          </ac:spMkLst>
        </pc:spChg>
        <pc:spChg chg="del">
          <ac:chgData name="Yin, Xiangyu" userId="2bb6640f-cdcc-43e3-ad26-0c76e0fdfd37" providerId="ADAL" clId="{004FA34F-E127-45AE-80ED-136FDCA7718B}" dt="2022-03-18T08:11:35.024" v="1528" actId="478"/>
          <ac:spMkLst>
            <pc:docMk/>
            <pc:sldMk cId="1957480599" sldId="471"/>
            <ac:spMk id="11" creationId="{3976311F-0957-4C39-B055-AE55BFA449D1}"/>
          </ac:spMkLst>
        </pc:spChg>
        <pc:spChg chg="add del mod">
          <ac:chgData name="Yin, Xiangyu" userId="2bb6640f-cdcc-43e3-ad26-0c76e0fdfd37" providerId="ADAL" clId="{004FA34F-E127-45AE-80ED-136FDCA7718B}" dt="2022-03-18T08:16:05.728" v="1575"/>
          <ac:spMkLst>
            <pc:docMk/>
            <pc:sldMk cId="1957480599" sldId="471"/>
            <ac:spMk id="13" creationId="{93C96091-76E1-4FBD-A584-1407BFE010BD}"/>
          </ac:spMkLst>
        </pc:spChg>
        <pc:spChg chg="add del mod">
          <ac:chgData name="Yin, Xiangyu" userId="2bb6640f-cdcc-43e3-ad26-0c76e0fdfd37" providerId="ADAL" clId="{004FA34F-E127-45AE-80ED-136FDCA7718B}" dt="2022-03-18T08:16:02.794" v="1572" actId="478"/>
          <ac:spMkLst>
            <pc:docMk/>
            <pc:sldMk cId="1957480599" sldId="471"/>
            <ac:spMk id="15" creationId="{B1DE1EBF-0E2C-4435-869C-8DC46CF7D591}"/>
          </ac:spMkLst>
        </pc:spChg>
        <pc:picChg chg="add del mod">
          <ac:chgData name="Yin, Xiangyu" userId="2bb6640f-cdcc-43e3-ad26-0c76e0fdfd37" providerId="ADAL" clId="{004FA34F-E127-45AE-80ED-136FDCA7718B}" dt="2022-03-18T08:16:07.084" v="1581" actId="14100"/>
          <ac:picMkLst>
            <pc:docMk/>
            <pc:sldMk cId="1957480599" sldId="471"/>
            <ac:picMk id="5" creationId="{CFFC1B1D-EBC9-4A21-BB2D-80EE390C0F1F}"/>
          </ac:picMkLst>
        </pc:picChg>
        <pc:picChg chg="add del mod">
          <ac:chgData name="Yin, Xiangyu" userId="2bb6640f-cdcc-43e3-ad26-0c76e0fdfd37" providerId="ADAL" clId="{004FA34F-E127-45AE-80ED-136FDCA7718B}" dt="2022-03-18T08:16:06.283" v="1579" actId="931"/>
          <ac:picMkLst>
            <pc:docMk/>
            <pc:sldMk cId="1957480599" sldId="471"/>
            <ac:picMk id="12" creationId="{D27BBC28-769F-4866-B3F0-29BE319F1205}"/>
          </ac:picMkLst>
        </pc:picChg>
      </pc:sldChg>
      <pc:sldChg chg="addSp delSp modSp add mod ord modShow">
        <pc:chgData name="Yin, Xiangyu" userId="2bb6640f-cdcc-43e3-ad26-0c76e0fdfd37" providerId="ADAL" clId="{004FA34F-E127-45AE-80ED-136FDCA7718B}" dt="2022-03-20T21:17:01.926" v="9312" actId="20577"/>
        <pc:sldMkLst>
          <pc:docMk/>
          <pc:sldMk cId="1127509645" sldId="472"/>
        </pc:sldMkLst>
        <pc:spChg chg="mod">
          <ac:chgData name="Yin, Xiangyu" userId="2bb6640f-cdcc-43e3-ad26-0c76e0fdfd37" providerId="ADAL" clId="{004FA34F-E127-45AE-80ED-136FDCA7718B}" dt="2022-03-19T20:04:49.655" v="3898" actId="20577"/>
          <ac:spMkLst>
            <pc:docMk/>
            <pc:sldMk cId="1127509645" sldId="472"/>
            <ac:spMk id="2" creationId="{D18F4FD4-AC35-4C86-871C-F0C7FE763D43}"/>
          </ac:spMkLst>
        </pc:spChg>
        <pc:spChg chg="add del mod">
          <ac:chgData name="Yin, Xiangyu" userId="2bb6640f-cdcc-43e3-ad26-0c76e0fdfd37" providerId="ADAL" clId="{004FA34F-E127-45AE-80ED-136FDCA7718B}" dt="2022-03-20T20:53:33.090" v="8630" actId="478"/>
          <ac:spMkLst>
            <pc:docMk/>
            <pc:sldMk cId="1127509645" sldId="472"/>
            <ac:spMk id="3" creationId="{34FA133D-AD2E-43C3-BEC8-F04A7B25F9F9}"/>
          </ac:spMkLst>
        </pc:spChg>
        <pc:spChg chg="mod">
          <ac:chgData name="Yin, Xiangyu" userId="2bb6640f-cdcc-43e3-ad26-0c76e0fdfd37" providerId="ADAL" clId="{004FA34F-E127-45AE-80ED-136FDCA7718B}" dt="2022-03-19T22:27:08.211" v="6899" actId="1076"/>
          <ac:spMkLst>
            <pc:docMk/>
            <pc:sldMk cId="1127509645" sldId="472"/>
            <ac:spMk id="4" creationId="{4394CF89-B56B-4A7A-AE35-892A55FDFF2F}"/>
          </ac:spMkLst>
        </pc:spChg>
        <pc:spChg chg="add del mod">
          <ac:chgData name="Yin, Xiangyu" userId="2bb6640f-cdcc-43e3-ad26-0c76e0fdfd37" providerId="ADAL" clId="{004FA34F-E127-45AE-80ED-136FDCA7718B}" dt="2022-03-19T22:12:08.449" v="6686" actId="767"/>
          <ac:spMkLst>
            <pc:docMk/>
            <pc:sldMk cId="1127509645" sldId="472"/>
            <ac:spMk id="5" creationId="{D7940287-576B-430C-B9F8-1FD15BF90C80}"/>
          </ac:spMkLst>
        </pc:spChg>
        <pc:spChg chg="add mod">
          <ac:chgData name="Yin, Xiangyu" userId="2bb6640f-cdcc-43e3-ad26-0c76e0fdfd37" providerId="ADAL" clId="{004FA34F-E127-45AE-80ED-136FDCA7718B}" dt="2022-03-20T20:53:56.515" v="8638" actId="1076"/>
          <ac:spMkLst>
            <pc:docMk/>
            <pc:sldMk cId="1127509645" sldId="472"/>
            <ac:spMk id="6" creationId="{E3E376A9-1C51-4BEA-BF8F-2B11428C2E02}"/>
          </ac:spMkLst>
        </pc:spChg>
        <pc:spChg chg="add mod">
          <ac:chgData name="Yin, Xiangyu" userId="2bb6640f-cdcc-43e3-ad26-0c76e0fdfd37" providerId="ADAL" clId="{004FA34F-E127-45AE-80ED-136FDCA7718B}" dt="2022-03-20T20:53:56.515" v="8638" actId="1076"/>
          <ac:spMkLst>
            <pc:docMk/>
            <pc:sldMk cId="1127509645" sldId="472"/>
            <ac:spMk id="7" creationId="{7D8511BA-909A-4588-99BC-E9E5F87DA68D}"/>
          </ac:spMkLst>
        </pc:spChg>
        <pc:spChg chg="add del mod">
          <ac:chgData name="Yin, Xiangyu" userId="2bb6640f-cdcc-43e3-ad26-0c76e0fdfd37" providerId="ADAL" clId="{004FA34F-E127-45AE-80ED-136FDCA7718B}" dt="2022-03-20T20:04:15.390" v="7790" actId="478"/>
          <ac:spMkLst>
            <pc:docMk/>
            <pc:sldMk cId="1127509645" sldId="472"/>
            <ac:spMk id="7" creationId="{DAC21DE9-47B2-46E6-A463-F21823C25B73}"/>
          </ac:spMkLst>
        </pc:spChg>
        <pc:spChg chg="add del mod">
          <ac:chgData name="Yin, Xiangyu" userId="2bb6640f-cdcc-43e3-ad26-0c76e0fdfd37" providerId="ADAL" clId="{004FA34F-E127-45AE-80ED-136FDCA7718B}" dt="2022-03-20T20:04:15.390" v="7790" actId="478"/>
          <ac:spMkLst>
            <pc:docMk/>
            <pc:sldMk cId="1127509645" sldId="472"/>
            <ac:spMk id="8" creationId="{A20EC070-9BAA-49F5-91AB-51B8096CD5A3}"/>
          </ac:spMkLst>
        </pc:spChg>
        <pc:spChg chg="add mod">
          <ac:chgData name="Yin, Xiangyu" userId="2bb6640f-cdcc-43e3-ad26-0c76e0fdfd37" providerId="ADAL" clId="{004FA34F-E127-45AE-80ED-136FDCA7718B}" dt="2022-03-20T20:53:56.515" v="8638" actId="1076"/>
          <ac:spMkLst>
            <pc:docMk/>
            <pc:sldMk cId="1127509645" sldId="472"/>
            <ac:spMk id="8" creationId="{CD77D696-A856-4F2C-AB73-A5E5F9A2C2FD}"/>
          </ac:spMkLst>
        </pc:spChg>
        <pc:spChg chg="add del mod">
          <ac:chgData name="Yin, Xiangyu" userId="2bb6640f-cdcc-43e3-ad26-0c76e0fdfd37" providerId="ADAL" clId="{004FA34F-E127-45AE-80ED-136FDCA7718B}" dt="2022-03-20T20:04:15.390" v="7790" actId="478"/>
          <ac:spMkLst>
            <pc:docMk/>
            <pc:sldMk cId="1127509645" sldId="472"/>
            <ac:spMk id="9" creationId="{1F489FCD-511A-4A44-9030-0E7C25685C05}"/>
          </ac:spMkLst>
        </pc:spChg>
        <pc:spChg chg="add del mod">
          <ac:chgData name="Yin, Xiangyu" userId="2bb6640f-cdcc-43e3-ad26-0c76e0fdfd37" providerId="ADAL" clId="{004FA34F-E127-45AE-80ED-136FDCA7718B}" dt="2022-03-20T20:53:53.400" v="8637" actId="478"/>
          <ac:spMkLst>
            <pc:docMk/>
            <pc:sldMk cId="1127509645" sldId="472"/>
            <ac:spMk id="11" creationId="{7B5E5D81-7F67-4CF8-8D6F-5C47FBA44FBA}"/>
          </ac:spMkLst>
        </pc:spChg>
        <pc:spChg chg="add mod">
          <ac:chgData name="Yin, Xiangyu" userId="2bb6640f-cdcc-43e3-ad26-0c76e0fdfd37" providerId="ADAL" clId="{004FA34F-E127-45AE-80ED-136FDCA7718B}" dt="2022-03-20T20:53:49.314" v="8636"/>
          <ac:spMkLst>
            <pc:docMk/>
            <pc:sldMk cId="1127509645" sldId="472"/>
            <ac:spMk id="12" creationId="{FB84957D-93BA-48C4-A64F-CC1BCC539642}"/>
          </ac:spMkLst>
        </pc:spChg>
        <pc:spChg chg="add mod">
          <ac:chgData name="Yin, Xiangyu" userId="2bb6640f-cdcc-43e3-ad26-0c76e0fdfd37" providerId="ADAL" clId="{004FA34F-E127-45AE-80ED-136FDCA7718B}" dt="2022-03-20T21:17:01.926" v="9312" actId="20577"/>
          <ac:spMkLst>
            <pc:docMk/>
            <pc:sldMk cId="1127509645" sldId="472"/>
            <ac:spMk id="13" creationId="{A7E56C7B-C554-4D2A-A5EE-BF6707DEE329}"/>
          </ac:spMkLst>
        </pc:spChg>
        <pc:spChg chg="add del mod">
          <ac:chgData name="Yin, Xiangyu" userId="2bb6640f-cdcc-43e3-ad26-0c76e0fdfd37" providerId="ADAL" clId="{004FA34F-E127-45AE-80ED-136FDCA7718B}" dt="2022-03-19T22:25:29.965" v="6868"/>
          <ac:spMkLst>
            <pc:docMk/>
            <pc:sldMk cId="1127509645" sldId="472"/>
            <ac:spMk id="23" creationId="{4FB08B7C-53D1-4303-8F0F-03F36E50CFA4}"/>
          </ac:spMkLst>
        </pc:spChg>
        <pc:spChg chg="add del mod">
          <ac:chgData name="Yin, Xiangyu" userId="2bb6640f-cdcc-43e3-ad26-0c76e0fdfd37" providerId="ADAL" clId="{004FA34F-E127-45AE-80ED-136FDCA7718B}" dt="2022-03-19T22:26:54.158" v="6884" actId="478"/>
          <ac:spMkLst>
            <pc:docMk/>
            <pc:sldMk cId="1127509645" sldId="472"/>
            <ac:spMk id="26" creationId="{4249EC7C-65FD-414C-820C-562AD8732BC8}"/>
          </ac:spMkLst>
        </pc:spChg>
        <pc:spChg chg="add del">
          <ac:chgData name="Yin, Xiangyu" userId="2bb6640f-cdcc-43e3-ad26-0c76e0fdfd37" providerId="ADAL" clId="{004FA34F-E127-45AE-80ED-136FDCA7718B}" dt="2022-03-19T22:25:31.611" v="6870" actId="22"/>
          <ac:spMkLst>
            <pc:docMk/>
            <pc:sldMk cId="1127509645" sldId="472"/>
            <ac:spMk id="29" creationId="{4BA0F708-0D69-4A13-A142-337DA0D84D3A}"/>
          </ac:spMkLst>
        </pc:spChg>
        <pc:spChg chg="add del mod">
          <ac:chgData name="Yin, Xiangyu" userId="2bb6640f-cdcc-43e3-ad26-0c76e0fdfd37" providerId="ADAL" clId="{004FA34F-E127-45AE-80ED-136FDCA7718B}" dt="2022-03-20T20:04:03.309" v="7786" actId="478"/>
          <ac:spMkLst>
            <pc:docMk/>
            <pc:sldMk cId="1127509645" sldId="472"/>
            <ac:spMk id="31" creationId="{7E3FD738-4DA1-42ED-901E-E2C9ED16C9A6}"/>
          </ac:spMkLst>
        </pc:spChg>
        <pc:grpChg chg="add del mod">
          <ac:chgData name="Yin, Xiangyu" userId="2bb6640f-cdcc-43e3-ad26-0c76e0fdfd37" providerId="ADAL" clId="{004FA34F-E127-45AE-80ED-136FDCA7718B}" dt="2022-03-20T20:04:09.283" v="7789" actId="478"/>
          <ac:grpSpMkLst>
            <pc:docMk/>
            <pc:sldMk cId="1127509645" sldId="472"/>
            <ac:grpSpMk id="20" creationId="{4539866F-4EB1-4ADB-9933-BA84385E97D7}"/>
          </ac:grpSpMkLst>
        </pc:grpChg>
        <pc:grpChg chg="add mod">
          <ac:chgData name="Yin, Xiangyu" userId="2bb6640f-cdcc-43e3-ad26-0c76e0fdfd37" providerId="ADAL" clId="{004FA34F-E127-45AE-80ED-136FDCA7718B}" dt="2022-03-20T20:04:06.091" v="7788" actId="571"/>
          <ac:grpSpMkLst>
            <pc:docMk/>
            <pc:sldMk cId="1127509645" sldId="472"/>
            <ac:grpSpMk id="23" creationId="{F3BA2C12-17AD-49F9-A106-95742C7E4A7A}"/>
          </ac:grpSpMkLst>
        </pc:grpChg>
        <pc:picChg chg="add mod">
          <ac:chgData name="Yin, Xiangyu" userId="2bb6640f-cdcc-43e3-ad26-0c76e0fdfd37" providerId="ADAL" clId="{004FA34F-E127-45AE-80ED-136FDCA7718B}" dt="2022-03-20T20:53:56.515" v="8638" actId="1076"/>
          <ac:picMkLst>
            <pc:docMk/>
            <pc:sldMk cId="1127509645" sldId="472"/>
            <ac:picMk id="5" creationId="{B7773058-ABDC-4E06-AA4F-922E9E612F7D}"/>
          </ac:picMkLst>
        </pc:picChg>
        <pc:picChg chg="add del mod">
          <ac:chgData name="Yin, Xiangyu" userId="2bb6640f-cdcc-43e3-ad26-0c76e0fdfd37" providerId="ADAL" clId="{004FA34F-E127-45AE-80ED-136FDCA7718B}" dt="2022-03-20T20:04:09.283" v="7789" actId="478"/>
          <ac:picMkLst>
            <pc:docMk/>
            <pc:sldMk cId="1127509645" sldId="472"/>
            <ac:picMk id="6" creationId="{C37A4E30-656E-4076-B492-6567D0D755C1}"/>
          </ac:picMkLst>
        </pc:picChg>
        <pc:picChg chg="del">
          <ac:chgData name="Yin, Xiangyu" userId="2bb6640f-cdcc-43e3-ad26-0c76e0fdfd37" providerId="ADAL" clId="{004FA34F-E127-45AE-80ED-136FDCA7718B}" dt="2022-03-18T08:13:23.004" v="1536" actId="478"/>
          <ac:picMkLst>
            <pc:docMk/>
            <pc:sldMk cId="1127509645" sldId="472"/>
            <ac:picMk id="9" creationId="{1EAE7A22-2E01-429C-834D-0DEEC7D84481}"/>
          </ac:picMkLst>
        </pc:picChg>
        <pc:picChg chg="add mod">
          <ac:chgData name="Yin, Xiangyu" userId="2bb6640f-cdcc-43e3-ad26-0c76e0fdfd37" providerId="ADAL" clId="{004FA34F-E127-45AE-80ED-136FDCA7718B}" dt="2022-03-19T22:17:29.034" v="6723" actId="164"/>
          <ac:picMkLst>
            <pc:docMk/>
            <pc:sldMk cId="1127509645" sldId="472"/>
            <ac:picMk id="17" creationId="{BBB181AE-828A-4510-9FE9-4319A92D63BF}"/>
          </ac:picMkLst>
        </pc:picChg>
        <pc:picChg chg="add mod">
          <ac:chgData name="Yin, Xiangyu" userId="2bb6640f-cdcc-43e3-ad26-0c76e0fdfd37" providerId="ADAL" clId="{004FA34F-E127-45AE-80ED-136FDCA7718B}" dt="2022-03-20T20:04:06.091" v="7788" actId="571"/>
          <ac:picMkLst>
            <pc:docMk/>
            <pc:sldMk cId="1127509645" sldId="472"/>
            <ac:picMk id="18" creationId="{DD34EBF3-F22E-4678-933B-AE0A956ADC16}"/>
          </ac:picMkLst>
        </pc:picChg>
        <pc:picChg chg="add mod">
          <ac:chgData name="Yin, Xiangyu" userId="2bb6640f-cdcc-43e3-ad26-0c76e0fdfd37" providerId="ADAL" clId="{004FA34F-E127-45AE-80ED-136FDCA7718B}" dt="2022-03-19T22:17:29.034" v="6723" actId="164"/>
          <ac:picMkLst>
            <pc:docMk/>
            <pc:sldMk cId="1127509645" sldId="472"/>
            <ac:picMk id="19" creationId="{ABD280FC-D33E-4092-B151-A3F0FC22BBFF}"/>
          </ac:picMkLst>
        </pc:picChg>
        <pc:picChg chg="add mod">
          <ac:chgData name="Yin, Xiangyu" userId="2bb6640f-cdcc-43e3-ad26-0c76e0fdfd37" providerId="ADAL" clId="{004FA34F-E127-45AE-80ED-136FDCA7718B}" dt="2022-03-20T20:04:06.091" v="7788" actId="571"/>
          <ac:picMkLst>
            <pc:docMk/>
            <pc:sldMk cId="1127509645" sldId="472"/>
            <ac:picMk id="21" creationId="{8444954A-F088-49AC-89E9-B37D3669092F}"/>
          </ac:picMkLst>
        </pc:picChg>
        <pc:picChg chg="add del mod ord">
          <ac:chgData name="Yin, Xiangyu" userId="2bb6640f-cdcc-43e3-ad26-0c76e0fdfd37" providerId="ADAL" clId="{004FA34F-E127-45AE-80ED-136FDCA7718B}" dt="2022-03-20T20:04:09.283" v="7789" actId="478"/>
          <ac:picMkLst>
            <pc:docMk/>
            <pc:sldMk cId="1127509645" sldId="472"/>
            <ac:picMk id="22" creationId="{BCAB9734-790B-4C61-8F4A-F640E64FE638}"/>
          </ac:picMkLst>
        </pc:picChg>
        <pc:picChg chg="mod">
          <ac:chgData name="Yin, Xiangyu" userId="2bb6640f-cdcc-43e3-ad26-0c76e0fdfd37" providerId="ADAL" clId="{004FA34F-E127-45AE-80ED-136FDCA7718B}" dt="2022-03-20T20:04:06.091" v="7788" actId="571"/>
          <ac:picMkLst>
            <pc:docMk/>
            <pc:sldMk cId="1127509645" sldId="472"/>
            <ac:picMk id="24" creationId="{943807FD-CCDE-4D83-85F8-78E88DA4ED30}"/>
          </ac:picMkLst>
        </pc:picChg>
        <pc:picChg chg="mod">
          <ac:chgData name="Yin, Xiangyu" userId="2bb6640f-cdcc-43e3-ad26-0c76e0fdfd37" providerId="ADAL" clId="{004FA34F-E127-45AE-80ED-136FDCA7718B}" dt="2022-03-20T20:04:06.091" v="7788" actId="571"/>
          <ac:picMkLst>
            <pc:docMk/>
            <pc:sldMk cId="1127509645" sldId="472"/>
            <ac:picMk id="25" creationId="{2A1C5C5C-FAEC-42FE-BA15-22F4B0979775}"/>
          </ac:picMkLst>
        </pc:picChg>
        <pc:picChg chg="add mod">
          <ac:chgData name="Yin, Xiangyu" userId="2bb6640f-cdcc-43e3-ad26-0c76e0fdfd37" providerId="ADAL" clId="{004FA34F-E127-45AE-80ED-136FDCA7718B}" dt="2022-03-20T20:04:06.091" v="7788" actId="571"/>
          <ac:picMkLst>
            <pc:docMk/>
            <pc:sldMk cId="1127509645" sldId="472"/>
            <ac:picMk id="26" creationId="{3F002138-F240-4386-B065-657B3BAEF05B}"/>
          </ac:picMkLst>
        </pc:picChg>
        <pc:picChg chg="add del mod">
          <ac:chgData name="Yin, Xiangyu" userId="2bb6640f-cdcc-43e3-ad26-0c76e0fdfd37" providerId="ADAL" clId="{004FA34F-E127-45AE-80ED-136FDCA7718B}" dt="2022-03-20T20:04:09.283" v="7789" actId="478"/>
          <ac:picMkLst>
            <pc:docMk/>
            <pc:sldMk cId="1127509645" sldId="472"/>
            <ac:picMk id="4098" creationId="{32CC7424-DA5B-471F-8518-3B2701207482}"/>
          </ac:picMkLst>
        </pc:picChg>
        <pc:cxnChg chg="add mod">
          <ac:chgData name="Yin, Xiangyu" userId="2bb6640f-cdcc-43e3-ad26-0c76e0fdfd37" providerId="ADAL" clId="{004FA34F-E127-45AE-80ED-136FDCA7718B}" dt="2022-03-20T20:53:56.515" v="8638" actId="1076"/>
          <ac:cxnSpMkLst>
            <pc:docMk/>
            <pc:sldMk cId="1127509645" sldId="472"/>
            <ac:cxnSpMk id="9" creationId="{BFCB250A-4DDE-4045-974C-DEF2DBEF5C44}"/>
          </ac:cxnSpMkLst>
        </pc:cxnChg>
        <pc:cxnChg chg="add mod">
          <ac:chgData name="Yin, Xiangyu" userId="2bb6640f-cdcc-43e3-ad26-0c76e0fdfd37" providerId="ADAL" clId="{004FA34F-E127-45AE-80ED-136FDCA7718B}" dt="2022-03-20T20:53:56.515" v="8638" actId="1076"/>
          <ac:cxnSpMkLst>
            <pc:docMk/>
            <pc:sldMk cId="1127509645" sldId="472"/>
            <ac:cxnSpMk id="10" creationId="{E43148B8-3CF3-43B1-BF99-2AF7C6B68C43}"/>
          </ac:cxnSpMkLst>
        </pc:cxnChg>
        <pc:cxnChg chg="add del mod">
          <ac:chgData name="Yin, Xiangyu" userId="2bb6640f-cdcc-43e3-ad26-0c76e0fdfd37" providerId="ADAL" clId="{004FA34F-E127-45AE-80ED-136FDCA7718B}" dt="2022-03-20T20:04:15.390" v="7790" actId="478"/>
          <ac:cxnSpMkLst>
            <pc:docMk/>
            <pc:sldMk cId="1127509645" sldId="472"/>
            <ac:cxnSpMk id="11" creationId="{6F8C9E4E-A96B-4CD8-9ABE-0F835B9C9218}"/>
          </ac:cxnSpMkLst>
        </pc:cxnChg>
        <pc:cxnChg chg="add del mod">
          <ac:chgData name="Yin, Xiangyu" userId="2bb6640f-cdcc-43e3-ad26-0c76e0fdfd37" providerId="ADAL" clId="{004FA34F-E127-45AE-80ED-136FDCA7718B}" dt="2022-03-20T20:04:15.390" v="7790" actId="478"/>
          <ac:cxnSpMkLst>
            <pc:docMk/>
            <pc:sldMk cId="1127509645" sldId="472"/>
            <ac:cxnSpMk id="14" creationId="{29928098-49BE-4D9A-A8CE-3D6D1EF837D5}"/>
          </ac:cxnSpMkLst>
        </pc:cxnChg>
      </pc:sldChg>
      <pc:sldChg chg="addSp delSp modSp add mod">
        <pc:chgData name="Yin, Xiangyu" userId="2bb6640f-cdcc-43e3-ad26-0c76e0fdfd37" providerId="ADAL" clId="{004FA34F-E127-45AE-80ED-136FDCA7718B}" dt="2022-03-20T21:39:55.987" v="9757" actId="403"/>
        <pc:sldMkLst>
          <pc:docMk/>
          <pc:sldMk cId="3892323525" sldId="473"/>
        </pc:sldMkLst>
        <pc:spChg chg="mod">
          <ac:chgData name="Yin, Xiangyu" userId="2bb6640f-cdcc-43e3-ad26-0c76e0fdfd37" providerId="ADAL" clId="{004FA34F-E127-45AE-80ED-136FDCA7718B}" dt="2022-03-19T21:25:41.745" v="5471" actId="20577"/>
          <ac:spMkLst>
            <pc:docMk/>
            <pc:sldMk cId="3892323525" sldId="473"/>
            <ac:spMk id="2" creationId="{D18F4FD4-AC35-4C86-871C-F0C7FE763D43}"/>
          </ac:spMkLst>
        </pc:spChg>
        <pc:spChg chg="del mod">
          <ac:chgData name="Yin, Xiangyu" userId="2bb6640f-cdcc-43e3-ad26-0c76e0fdfd37" providerId="ADAL" clId="{004FA34F-E127-45AE-80ED-136FDCA7718B}" dt="2022-03-18T09:17:53.834" v="2734" actId="478"/>
          <ac:spMkLst>
            <pc:docMk/>
            <pc:sldMk cId="3892323525" sldId="473"/>
            <ac:spMk id="3" creationId="{9A3AEC46-D1F5-4982-A6C2-FF5BBBDAF7F2}"/>
          </ac:spMkLst>
        </pc:spChg>
        <pc:spChg chg="add del mod">
          <ac:chgData name="Yin, Xiangyu" userId="2bb6640f-cdcc-43e3-ad26-0c76e0fdfd37" providerId="ADAL" clId="{004FA34F-E127-45AE-80ED-136FDCA7718B}" dt="2022-03-19T21:24:03.730" v="5350" actId="478"/>
          <ac:spMkLst>
            <pc:docMk/>
            <pc:sldMk cId="3892323525" sldId="473"/>
            <ac:spMk id="3" creationId="{FB55D293-E9C4-4B29-9D79-FEE945010BA6}"/>
          </ac:spMkLst>
        </pc:spChg>
        <pc:spChg chg="mod">
          <ac:chgData name="Yin, Xiangyu" userId="2bb6640f-cdcc-43e3-ad26-0c76e0fdfd37" providerId="ADAL" clId="{004FA34F-E127-45AE-80ED-136FDCA7718B}" dt="2022-03-19T21:25:12.343" v="5461" actId="1076"/>
          <ac:spMkLst>
            <pc:docMk/>
            <pc:sldMk cId="3892323525" sldId="473"/>
            <ac:spMk id="4" creationId="{4394CF89-B56B-4A7A-AE35-892A55FDFF2F}"/>
          </ac:spMkLst>
        </pc:spChg>
        <pc:spChg chg="add del mod">
          <ac:chgData name="Yin, Xiangyu" userId="2bb6640f-cdcc-43e3-ad26-0c76e0fdfd37" providerId="ADAL" clId="{004FA34F-E127-45AE-80ED-136FDCA7718B}" dt="2022-03-18T08:16:46.102" v="1592" actId="478"/>
          <ac:spMkLst>
            <pc:docMk/>
            <pc:sldMk cId="3892323525" sldId="473"/>
            <ac:spMk id="6" creationId="{19D97400-EABA-4F57-BC46-D757B5DB2483}"/>
          </ac:spMkLst>
        </pc:spChg>
        <pc:spChg chg="del">
          <ac:chgData name="Yin, Xiangyu" userId="2bb6640f-cdcc-43e3-ad26-0c76e0fdfd37" providerId="ADAL" clId="{004FA34F-E127-45AE-80ED-136FDCA7718B}" dt="2022-03-18T08:16:18.546" v="1585" actId="478"/>
          <ac:spMkLst>
            <pc:docMk/>
            <pc:sldMk cId="3892323525" sldId="473"/>
            <ac:spMk id="7" creationId="{86BB313A-CEFE-4404-A31E-E1C0A37DAE26}"/>
          </ac:spMkLst>
        </pc:spChg>
        <pc:spChg chg="del">
          <ac:chgData name="Yin, Xiangyu" userId="2bb6640f-cdcc-43e3-ad26-0c76e0fdfd37" providerId="ADAL" clId="{004FA34F-E127-45AE-80ED-136FDCA7718B}" dt="2022-03-18T08:16:18.546" v="1585" actId="478"/>
          <ac:spMkLst>
            <pc:docMk/>
            <pc:sldMk cId="3892323525" sldId="473"/>
            <ac:spMk id="8" creationId="{61C4374F-7C94-4794-B021-4E46CE37C3CF}"/>
          </ac:spMkLst>
        </pc:spChg>
        <pc:spChg chg="del">
          <ac:chgData name="Yin, Xiangyu" userId="2bb6640f-cdcc-43e3-ad26-0c76e0fdfd37" providerId="ADAL" clId="{004FA34F-E127-45AE-80ED-136FDCA7718B}" dt="2022-03-18T08:16:18.546" v="1585" actId="478"/>
          <ac:spMkLst>
            <pc:docMk/>
            <pc:sldMk cId="3892323525" sldId="473"/>
            <ac:spMk id="9" creationId="{542C773B-4B89-4DA3-AFB3-30F745BF6D77}"/>
          </ac:spMkLst>
        </pc:spChg>
        <pc:spChg chg="add mod">
          <ac:chgData name="Yin, Xiangyu" userId="2bb6640f-cdcc-43e3-ad26-0c76e0fdfd37" providerId="ADAL" clId="{004FA34F-E127-45AE-80ED-136FDCA7718B}" dt="2022-03-19T21:12:26.034" v="5159" actId="1076"/>
          <ac:spMkLst>
            <pc:docMk/>
            <pc:sldMk cId="3892323525" sldId="473"/>
            <ac:spMk id="9" creationId="{A687BFAA-B4E6-4FD0-A28F-18CF7351515E}"/>
          </ac:spMkLst>
        </pc:spChg>
        <pc:spChg chg="del">
          <ac:chgData name="Yin, Xiangyu" userId="2bb6640f-cdcc-43e3-ad26-0c76e0fdfd37" providerId="ADAL" clId="{004FA34F-E127-45AE-80ED-136FDCA7718B}" dt="2022-03-18T08:16:16.729" v="1584" actId="478"/>
          <ac:spMkLst>
            <pc:docMk/>
            <pc:sldMk cId="3892323525" sldId="473"/>
            <ac:spMk id="10" creationId="{63C24500-66EC-406A-A3F6-8C0B501497FA}"/>
          </ac:spMkLst>
        </pc:spChg>
        <pc:spChg chg="del">
          <ac:chgData name="Yin, Xiangyu" userId="2bb6640f-cdcc-43e3-ad26-0c76e0fdfd37" providerId="ADAL" clId="{004FA34F-E127-45AE-80ED-136FDCA7718B}" dt="2022-03-18T08:16:16.729" v="1584" actId="478"/>
          <ac:spMkLst>
            <pc:docMk/>
            <pc:sldMk cId="3892323525" sldId="473"/>
            <ac:spMk id="11" creationId="{3976311F-0957-4C39-B055-AE55BFA449D1}"/>
          </ac:spMkLst>
        </pc:spChg>
        <pc:spChg chg="add del mod">
          <ac:chgData name="Yin, Xiangyu" userId="2bb6640f-cdcc-43e3-ad26-0c76e0fdfd37" providerId="ADAL" clId="{004FA34F-E127-45AE-80ED-136FDCA7718B}" dt="2022-03-19T21:12:26.225" v="5160"/>
          <ac:spMkLst>
            <pc:docMk/>
            <pc:sldMk cId="3892323525" sldId="473"/>
            <ac:spMk id="11" creationId="{604C3917-2380-4617-9CBD-E904F65F41DA}"/>
          </ac:spMkLst>
        </pc:spChg>
        <pc:spChg chg="add del mod">
          <ac:chgData name="Yin, Xiangyu" userId="2bb6640f-cdcc-43e3-ad26-0c76e0fdfd37" providerId="ADAL" clId="{004FA34F-E127-45AE-80ED-136FDCA7718B}" dt="2022-03-19T21:12:26.225" v="5160"/>
          <ac:spMkLst>
            <pc:docMk/>
            <pc:sldMk cId="3892323525" sldId="473"/>
            <ac:spMk id="12" creationId="{185E87A8-08DE-47BE-A80C-B970FBC56816}"/>
          </ac:spMkLst>
        </pc:spChg>
        <pc:spChg chg="add del mod">
          <ac:chgData name="Yin, Xiangyu" userId="2bb6640f-cdcc-43e3-ad26-0c76e0fdfd37" providerId="ADAL" clId="{004FA34F-E127-45AE-80ED-136FDCA7718B}" dt="2022-03-18T08:21:45.224" v="1676" actId="478"/>
          <ac:spMkLst>
            <pc:docMk/>
            <pc:sldMk cId="3892323525" sldId="473"/>
            <ac:spMk id="12" creationId="{B2E34795-37A0-45D2-AA3C-1B180F5FF33C}"/>
          </ac:spMkLst>
        </pc:spChg>
        <pc:spChg chg="add del mod">
          <ac:chgData name="Yin, Xiangyu" userId="2bb6640f-cdcc-43e3-ad26-0c76e0fdfd37" providerId="ADAL" clId="{004FA34F-E127-45AE-80ED-136FDCA7718B}" dt="2022-03-19T21:12:26.225" v="5160"/>
          <ac:spMkLst>
            <pc:docMk/>
            <pc:sldMk cId="3892323525" sldId="473"/>
            <ac:spMk id="13" creationId="{17C91FA4-40B2-468C-8D70-CB13B405C86B}"/>
          </ac:spMkLst>
        </pc:spChg>
        <pc:spChg chg="add mod">
          <ac:chgData name="Yin, Xiangyu" userId="2bb6640f-cdcc-43e3-ad26-0c76e0fdfd37" providerId="ADAL" clId="{004FA34F-E127-45AE-80ED-136FDCA7718B}" dt="2022-03-18T08:36:27.785" v="2036" actId="164"/>
          <ac:spMkLst>
            <pc:docMk/>
            <pc:sldMk cId="3892323525" sldId="473"/>
            <ac:spMk id="13" creationId="{6CCEA42B-3851-426E-A5CD-E311036AE885}"/>
          </ac:spMkLst>
        </pc:spChg>
        <pc:spChg chg="add mod">
          <ac:chgData name="Yin, Xiangyu" userId="2bb6640f-cdcc-43e3-ad26-0c76e0fdfd37" providerId="ADAL" clId="{004FA34F-E127-45AE-80ED-136FDCA7718B}" dt="2022-03-18T08:36:27.785" v="2036" actId="164"/>
          <ac:spMkLst>
            <pc:docMk/>
            <pc:sldMk cId="3892323525" sldId="473"/>
            <ac:spMk id="14" creationId="{31763D29-006C-4BD4-823A-1A28CFA1319B}"/>
          </ac:spMkLst>
        </pc:spChg>
        <pc:spChg chg="add del mod">
          <ac:chgData name="Yin, Xiangyu" userId="2bb6640f-cdcc-43e3-ad26-0c76e0fdfd37" providerId="ADAL" clId="{004FA34F-E127-45AE-80ED-136FDCA7718B}" dt="2022-03-19T21:12:26.225" v="5160"/>
          <ac:spMkLst>
            <pc:docMk/>
            <pc:sldMk cId="3892323525" sldId="473"/>
            <ac:spMk id="14" creationId="{80B49C95-7362-43E5-81FD-62DD576C1FD7}"/>
          </ac:spMkLst>
        </pc:spChg>
        <pc:spChg chg="add del mod">
          <ac:chgData name="Yin, Xiangyu" userId="2bb6640f-cdcc-43e3-ad26-0c76e0fdfd37" providerId="ADAL" clId="{004FA34F-E127-45AE-80ED-136FDCA7718B}" dt="2022-03-19T21:12:26.225" v="5160"/>
          <ac:spMkLst>
            <pc:docMk/>
            <pc:sldMk cId="3892323525" sldId="473"/>
            <ac:spMk id="15" creationId="{4C4F87F3-7543-4BFC-8B32-8C65201B23C3}"/>
          </ac:spMkLst>
        </pc:spChg>
        <pc:spChg chg="add mod">
          <ac:chgData name="Yin, Xiangyu" userId="2bb6640f-cdcc-43e3-ad26-0c76e0fdfd37" providerId="ADAL" clId="{004FA34F-E127-45AE-80ED-136FDCA7718B}" dt="2022-03-18T08:36:27.785" v="2036" actId="164"/>
          <ac:spMkLst>
            <pc:docMk/>
            <pc:sldMk cId="3892323525" sldId="473"/>
            <ac:spMk id="15" creationId="{D90646F1-88FF-41FB-9AE9-19231CAB65F4}"/>
          </ac:spMkLst>
        </pc:spChg>
        <pc:spChg chg="add mod">
          <ac:chgData name="Yin, Xiangyu" userId="2bb6640f-cdcc-43e3-ad26-0c76e0fdfd37" providerId="ADAL" clId="{004FA34F-E127-45AE-80ED-136FDCA7718B}" dt="2022-03-18T08:36:27.785" v="2036" actId="164"/>
          <ac:spMkLst>
            <pc:docMk/>
            <pc:sldMk cId="3892323525" sldId="473"/>
            <ac:spMk id="16" creationId="{64B8E17B-8519-4C94-8115-6C67A25B705E}"/>
          </ac:spMkLst>
        </pc:spChg>
        <pc:spChg chg="add del mod">
          <ac:chgData name="Yin, Xiangyu" userId="2bb6640f-cdcc-43e3-ad26-0c76e0fdfd37" providerId="ADAL" clId="{004FA34F-E127-45AE-80ED-136FDCA7718B}" dt="2022-03-19T21:12:26.225" v="5160"/>
          <ac:spMkLst>
            <pc:docMk/>
            <pc:sldMk cId="3892323525" sldId="473"/>
            <ac:spMk id="16" creationId="{83BD33FC-A1CF-4992-AEE7-90D4DDE0226E}"/>
          </ac:spMkLst>
        </pc:spChg>
        <pc:spChg chg="add mod">
          <ac:chgData name="Yin, Xiangyu" userId="2bb6640f-cdcc-43e3-ad26-0c76e0fdfd37" providerId="ADAL" clId="{004FA34F-E127-45AE-80ED-136FDCA7718B}" dt="2022-03-18T08:36:27.785" v="2036" actId="164"/>
          <ac:spMkLst>
            <pc:docMk/>
            <pc:sldMk cId="3892323525" sldId="473"/>
            <ac:spMk id="17" creationId="{32E9D135-20B7-42FF-AF83-6165568C0AF5}"/>
          </ac:spMkLst>
        </pc:spChg>
        <pc:spChg chg="add del mod">
          <ac:chgData name="Yin, Xiangyu" userId="2bb6640f-cdcc-43e3-ad26-0c76e0fdfd37" providerId="ADAL" clId="{004FA34F-E127-45AE-80ED-136FDCA7718B}" dt="2022-03-19T21:12:26.225" v="5160"/>
          <ac:spMkLst>
            <pc:docMk/>
            <pc:sldMk cId="3892323525" sldId="473"/>
            <ac:spMk id="17" creationId="{69ECBDD7-5B8D-4752-B2D4-ECC62DF0B0F7}"/>
          </ac:spMkLst>
        </pc:spChg>
        <pc:spChg chg="add del mod">
          <ac:chgData name="Yin, Xiangyu" userId="2bb6640f-cdcc-43e3-ad26-0c76e0fdfd37" providerId="ADAL" clId="{004FA34F-E127-45AE-80ED-136FDCA7718B}" dt="2022-03-19T21:12:26.225" v="5160"/>
          <ac:spMkLst>
            <pc:docMk/>
            <pc:sldMk cId="3892323525" sldId="473"/>
            <ac:spMk id="18" creationId="{1C514B85-323B-4EEA-8310-62910EC13CA2}"/>
          </ac:spMkLst>
        </pc:spChg>
        <pc:spChg chg="add mod">
          <ac:chgData name="Yin, Xiangyu" userId="2bb6640f-cdcc-43e3-ad26-0c76e0fdfd37" providerId="ADAL" clId="{004FA34F-E127-45AE-80ED-136FDCA7718B}" dt="2022-03-19T23:06:17.034" v="7740"/>
          <ac:spMkLst>
            <pc:docMk/>
            <pc:sldMk cId="3892323525" sldId="473"/>
            <ac:spMk id="19" creationId="{17D2E75C-15F2-47F9-BF38-EF4DB998B4C9}"/>
          </ac:spMkLst>
        </pc:spChg>
        <pc:spChg chg="add del mod">
          <ac:chgData name="Yin, Xiangyu" userId="2bb6640f-cdcc-43e3-ad26-0c76e0fdfd37" providerId="ADAL" clId="{004FA34F-E127-45AE-80ED-136FDCA7718B}" dt="2022-03-19T21:12:26.225" v="5160"/>
          <ac:spMkLst>
            <pc:docMk/>
            <pc:sldMk cId="3892323525" sldId="473"/>
            <ac:spMk id="19" creationId="{D4170C04-F491-4B06-8834-421EE232BE41}"/>
          </ac:spMkLst>
        </pc:spChg>
        <pc:spChg chg="add mod">
          <ac:chgData name="Yin, Xiangyu" userId="2bb6640f-cdcc-43e3-ad26-0c76e0fdfd37" providerId="ADAL" clId="{004FA34F-E127-45AE-80ED-136FDCA7718B}" dt="2022-03-19T23:06:17.034" v="7740"/>
          <ac:spMkLst>
            <pc:docMk/>
            <pc:sldMk cId="3892323525" sldId="473"/>
            <ac:spMk id="20" creationId="{F9554693-25A7-45FE-A051-6C6A043317F1}"/>
          </ac:spMkLst>
        </pc:spChg>
        <pc:spChg chg="add del mod">
          <ac:chgData name="Yin, Xiangyu" userId="2bb6640f-cdcc-43e3-ad26-0c76e0fdfd37" providerId="ADAL" clId="{004FA34F-E127-45AE-80ED-136FDCA7718B}" dt="2022-03-19T21:24:03.730" v="5350" actId="478"/>
          <ac:spMkLst>
            <pc:docMk/>
            <pc:sldMk cId="3892323525" sldId="473"/>
            <ac:spMk id="21" creationId="{F57509A7-C433-4785-AEC4-183EC9257D6B}"/>
          </ac:spMkLst>
        </pc:spChg>
        <pc:spChg chg="add del mod">
          <ac:chgData name="Yin, Xiangyu" userId="2bb6640f-cdcc-43e3-ad26-0c76e0fdfd37" providerId="ADAL" clId="{004FA34F-E127-45AE-80ED-136FDCA7718B}" dt="2022-03-19T23:06:13.575" v="7736" actId="21"/>
          <ac:spMkLst>
            <pc:docMk/>
            <pc:sldMk cId="3892323525" sldId="473"/>
            <ac:spMk id="22" creationId="{CD15BF83-23EF-456A-A314-7DF0495B7729}"/>
          </ac:spMkLst>
        </pc:spChg>
        <pc:spChg chg="add del mod">
          <ac:chgData name="Yin, Xiangyu" userId="2bb6640f-cdcc-43e3-ad26-0c76e0fdfd37" providerId="ADAL" clId="{004FA34F-E127-45AE-80ED-136FDCA7718B}" dt="2022-03-19T23:06:13.575" v="7736" actId="21"/>
          <ac:spMkLst>
            <pc:docMk/>
            <pc:sldMk cId="3892323525" sldId="473"/>
            <ac:spMk id="23" creationId="{03AEBF1E-052F-48F7-A0C1-3464E868BFCC}"/>
          </ac:spMkLst>
        </pc:spChg>
        <pc:spChg chg="add del mod">
          <ac:chgData name="Yin, Xiangyu" userId="2bb6640f-cdcc-43e3-ad26-0c76e0fdfd37" providerId="ADAL" clId="{004FA34F-E127-45AE-80ED-136FDCA7718B}" dt="2022-03-19T21:24:06.216" v="5351" actId="478"/>
          <ac:spMkLst>
            <pc:docMk/>
            <pc:sldMk cId="3892323525" sldId="473"/>
            <ac:spMk id="24" creationId="{ADAC79CC-8C90-425D-BD48-726BD4C367A0}"/>
          </ac:spMkLst>
        </pc:spChg>
        <pc:spChg chg="add mod">
          <ac:chgData name="Yin, Xiangyu" userId="2bb6640f-cdcc-43e3-ad26-0c76e0fdfd37" providerId="ADAL" clId="{004FA34F-E127-45AE-80ED-136FDCA7718B}" dt="2022-03-19T23:06:17.034" v="7740"/>
          <ac:spMkLst>
            <pc:docMk/>
            <pc:sldMk cId="3892323525" sldId="473"/>
            <ac:spMk id="30" creationId="{0D8A0D1B-FFF3-45E3-A340-07A19F50FB6F}"/>
          </ac:spMkLst>
        </pc:spChg>
        <pc:spChg chg="add del">
          <ac:chgData name="Yin, Xiangyu" userId="2bb6640f-cdcc-43e3-ad26-0c76e0fdfd37" providerId="ADAL" clId="{004FA34F-E127-45AE-80ED-136FDCA7718B}" dt="2022-03-18T08:25:48.817" v="1790" actId="11529"/>
          <ac:spMkLst>
            <pc:docMk/>
            <pc:sldMk cId="3892323525" sldId="473"/>
            <ac:spMk id="30" creationId="{BABC61C9-AC7E-48D2-ADB6-FCE53A62C5AD}"/>
          </ac:spMkLst>
        </pc:spChg>
        <pc:spChg chg="add mod">
          <ac:chgData name="Yin, Xiangyu" userId="2bb6640f-cdcc-43e3-ad26-0c76e0fdfd37" providerId="ADAL" clId="{004FA34F-E127-45AE-80ED-136FDCA7718B}" dt="2022-03-18T08:36:27.785" v="2036" actId="164"/>
          <ac:spMkLst>
            <pc:docMk/>
            <pc:sldMk cId="3892323525" sldId="473"/>
            <ac:spMk id="31" creationId="{6FF54288-7FCF-4051-AAEE-2FF99F4B14E3}"/>
          </ac:spMkLst>
        </pc:spChg>
        <pc:spChg chg="add mod">
          <ac:chgData name="Yin, Xiangyu" userId="2bb6640f-cdcc-43e3-ad26-0c76e0fdfd37" providerId="ADAL" clId="{004FA34F-E127-45AE-80ED-136FDCA7718B}" dt="2022-03-19T23:06:17.034" v="7740"/>
          <ac:spMkLst>
            <pc:docMk/>
            <pc:sldMk cId="3892323525" sldId="473"/>
            <ac:spMk id="31" creationId="{8FDE06DA-B4CB-42A8-8C15-17AAA81925E2}"/>
          </ac:spMkLst>
        </pc:spChg>
        <pc:spChg chg="add del mod">
          <ac:chgData name="Yin, Xiangyu" userId="2bb6640f-cdcc-43e3-ad26-0c76e0fdfd37" providerId="ADAL" clId="{004FA34F-E127-45AE-80ED-136FDCA7718B}" dt="2022-03-18T08:27:24.513" v="1815"/>
          <ac:spMkLst>
            <pc:docMk/>
            <pc:sldMk cId="3892323525" sldId="473"/>
            <ac:spMk id="32" creationId="{2F45A660-98FA-427C-863D-76958C655C9A}"/>
          </ac:spMkLst>
        </pc:spChg>
        <pc:spChg chg="add mod">
          <ac:chgData name="Yin, Xiangyu" userId="2bb6640f-cdcc-43e3-ad26-0c76e0fdfd37" providerId="ADAL" clId="{004FA34F-E127-45AE-80ED-136FDCA7718B}" dt="2022-03-19T23:06:17.034" v="7740"/>
          <ac:spMkLst>
            <pc:docMk/>
            <pc:sldMk cId="3892323525" sldId="473"/>
            <ac:spMk id="32" creationId="{669288E2-B0C6-472F-8C2E-7D9A48E0ECD6}"/>
          </ac:spMkLst>
        </pc:spChg>
        <pc:spChg chg="add del mod">
          <ac:chgData name="Yin, Xiangyu" userId="2bb6640f-cdcc-43e3-ad26-0c76e0fdfd37" providerId="ADAL" clId="{004FA34F-E127-45AE-80ED-136FDCA7718B}" dt="2022-03-18T08:27:23.850" v="1813"/>
          <ac:spMkLst>
            <pc:docMk/>
            <pc:sldMk cId="3892323525" sldId="473"/>
            <ac:spMk id="33" creationId="{C2675AE2-F76E-4EB0-A15B-3D963DDE222E}"/>
          </ac:spMkLst>
        </pc:spChg>
        <pc:spChg chg="add mod">
          <ac:chgData name="Yin, Xiangyu" userId="2bb6640f-cdcc-43e3-ad26-0c76e0fdfd37" providerId="ADAL" clId="{004FA34F-E127-45AE-80ED-136FDCA7718B}" dt="2022-03-19T23:06:17.034" v="7740"/>
          <ac:spMkLst>
            <pc:docMk/>
            <pc:sldMk cId="3892323525" sldId="473"/>
            <ac:spMk id="33" creationId="{C472C440-1F2D-481F-AF26-B69CC51711DE}"/>
          </ac:spMkLst>
        </pc:spChg>
        <pc:spChg chg="add del mod">
          <ac:chgData name="Yin, Xiangyu" userId="2bb6640f-cdcc-43e3-ad26-0c76e0fdfd37" providerId="ADAL" clId="{004FA34F-E127-45AE-80ED-136FDCA7718B}" dt="2022-03-18T08:27:23.458" v="1811"/>
          <ac:spMkLst>
            <pc:docMk/>
            <pc:sldMk cId="3892323525" sldId="473"/>
            <ac:spMk id="34" creationId="{ADCF5715-8BAC-48A0-B3F1-6E513D416682}"/>
          </ac:spMkLst>
        </pc:spChg>
        <pc:spChg chg="add del mod">
          <ac:chgData name="Yin, Xiangyu" userId="2bb6640f-cdcc-43e3-ad26-0c76e0fdfd37" providerId="ADAL" clId="{004FA34F-E127-45AE-80ED-136FDCA7718B}" dt="2022-03-18T08:27:51.018" v="1828" actId="478"/>
          <ac:spMkLst>
            <pc:docMk/>
            <pc:sldMk cId="3892323525" sldId="473"/>
            <ac:spMk id="35" creationId="{EA3AC258-6769-4CC3-83EF-A6EA6DC7EA46}"/>
          </ac:spMkLst>
        </pc:spChg>
        <pc:spChg chg="add del mod">
          <ac:chgData name="Yin, Xiangyu" userId="2bb6640f-cdcc-43e3-ad26-0c76e0fdfd37" providerId="ADAL" clId="{004FA34F-E127-45AE-80ED-136FDCA7718B}" dt="2022-03-18T08:27:51.018" v="1828" actId="478"/>
          <ac:spMkLst>
            <pc:docMk/>
            <pc:sldMk cId="3892323525" sldId="473"/>
            <ac:spMk id="36" creationId="{BFF263ED-F9E1-4AA1-B173-5ACA2D9D22A2}"/>
          </ac:spMkLst>
        </pc:spChg>
        <pc:spChg chg="add del mod">
          <ac:chgData name="Yin, Xiangyu" userId="2bb6640f-cdcc-43e3-ad26-0c76e0fdfd37" providerId="ADAL" clId="{004FA34F-E127-45AE-80ED-136FDCA7718B}" dt="2022-03-18T08:27:51.018" v="1828" actId="478"/>
          <ac:spMkLst>
            <pc:docMk/>
            <pc:sldMk cId="3892323525" sldId="473"/>
            <ac:spMk id="37" creationId="{0F2B1CC4-C6A4-4254-8C01-33350E4349B7}"/>
          </ac:spMkLst>
        </pc:spChg>
        <pc:spChg chg="add mod">
          <ac:chgData name="Yin, Xiangyu" userId="2bb6640f-cdcc-43e3-ad26-0c76e0fdfd37" providerId="ADAL" clId="{004FA34F-E127-45AE-80ED-136FDCA7718B}" dt="2022-03-18T08:36:27.785" v="2036" actId="164"/>
          <ac:spMkLst>
            <pc:docMk/>
            <pc:sldMk cId="3892323525" sldId="473"/>
            <ac:spMk id="38" creationId="{342B7B70-90CB-4D9E-96B9-588922D03B65}"/>
          </ac:spMkLst>
        </pc:spChg>
        <pc:spChg chg="add mod">
          <ac:chgData name="Yin, Xiangyu" userId="2bb6640f-cdcc-43e3-ad26-0c76e0fdfd37" providerId="ADAL" clId="{004FA34F-E127-45AE-80ED-136FDCA7718B}" dt="2022-03-18T08:36:27.785" v="2036" actId="164"/>
          <ac:spMkLst>
            <pc:docMk/>
            <pc:sldMk cId="3892323525" sldId="473"/>
            <ac:spMk id="39" creationId="{246075B7-C1EF-47CD-909B-FB4D381C464F}"/>
          </ac:spMkLst>
        </pc:spChg>
        <pc:spChg chg="add mod">
          <ac:chgData name="Yin, Xiangyu" userId="2bb6640f-cdcc-43e3-ad26-0c76e0fdfd37" providerId="ADAL" clId="{004FA34F-E127-45AE-80ED-136FDCA7718B}" dt="2022-03-18T08:36:27.785" v="2036" actId="164"/>
          <ac:spMkLst>
            <pc:docMk/>
            <pc:sldMk cId="3892323525" sldId="473"/>
            <ac:spMk id="40" creationId="{CB4D567C-B5BE-4A10-B257-C7E1776917B0}"/>
          </ac:spMkLst>
        </pc:spChg>
        <pc:spChg chg="add mod">
          <ac:chgData name="Yin, Xiangyu" userId="2bb6640f-cdcc-43e3-ad26-0c76e0fdfd37" providerId="ADAL" clId="{004FA34F-E127-45AE-80ED-136FDCA7718B}" dt="2022-03-18T08:36:27.785" v="2036" actId="164"/>
          <ac:spMkLst>
            <pc:docMk/>
            <pc:sldMk cId="3892323525" sldId="473"/>
            <ac:spMk id="41" creationId="{15975E27-ABE3-40BE-BF3B-781E8470A96A}"/>
          </ac:spMkLst>
        </pc:spChg>
        <pc:spChg chg="add mod">
          <ac:chgData name="Yin, Xiangyu" userId="2bb6640f-cdcc-43e3-ad26-0c76e0fdfd37" providerId="ADAL" clId="{004FA34F-E127-45AE-80ED-136FDCA7718B}" dt="2022-03-18T08:36:27.785" v="2036" actId="164"/>
          <ac:spMkLst>
            <pc:docMk/>
            <pc:sldMk cId="3892323525" sldId="473"/>
            <ac:spMk id="42" creationId="{386C551B-D6FF-47D8-BC48-6FF17AE37A50}"/>
          </ac:spMkLst>
        </pc:spChg>
        <pc:spChg chg="add mod">
          <ac:chgData name="Yin, Xiangyu" userId="2bb6640f-cdcc-43e3-ad26-0c76e0fdfd37" providerId="ADAL" clId="{004FA34F-E127-45AE-80ED-136FDCA7718B}" dt="2022-03-18T08:36:27.785" v="2036" actId="164"/>
          <ac:spMkLst>
            <pc:docMk/>
            <pc:sldMk cId="3892323525" sldId="473"/>
            <ac:spMk id="43" creationId="{F9AB5FCD-7DAF-44BA-89B7-87A0F1B6257C}"/>
          </ac:spMkLst>
        </pc:spChg>
        <pc:spChg chg="add mod">
          <ac:chgData name="Yin, Xiangyu" userId="2bb6640f-cdcc-43e3-ad26-0c76e0fdfd37" providerId="ADAL" clId="{004FA34F-E127-45AE-80ED-136FDCA7718B}" dt="2022-03-18T08:36:27.785" v="2036" actId="164"/>
          <ac:spMkLst>
            <pc:docMk/>
            <pc:sldMk cId="3892323525" sldId="473"/>
            <ac:spMk id="44" creationId="{4D12C1EF-BF51-4191-BFD5-272441599AF5}"/>
          </ac:spMkLst>
        </pc:spChg>
        <pc:spChg chg="add mod">
          <ac:chgData name="Yin, Xiangyu" userId="2bb6640f-cdcc-43e3-ad26-0c76e0fdfd37" providerId="ADAL" clId="{004FA34F-E127-45AE-80ED-136FDCA7718B}" dt="2022-03-18T08:36:27.785" v="2036" actId="164"/>
          <ac:spMkLst>
            <pc:docMk/>
            <pc:sldMk cId="3892323525" sldId="473"/>
            <ac:spMk id="45" creationId="{F4274145-B12E-4DD3-8C07-E1C74DA0992F}"/>
          </ac:spMkLst>
        </pc:spChg>
        <pc:spChg chg="add mod">
          <ac:chgData name="Yin, Xiangyu" userId="2bb6640f-cdcc-43e3-ad26-0c76e0fdfd37" providerId="ADAL" clId="{004FA34F-E127-45AE-80ED-136FDCA7718B}" dt="2022-03-18T08:36:27.785" v="2036" actId="164"/>
          <ac:spMkLst>
            <pc:docMk/>
            <pc:sldMk cId="3892323525" sldId="473"/>
            <ac:spMk id="46" creationId="{7F073571-DD29-4260-A2A2-B9A5A0405730}"/>
          </ac:spMkLst>
        </pc:spChg>
        <pc:spChg chg="add mod">
          <ac:chgData name="Yin, Xiangyu" userId="2bb6640f-cdcc-43e3-ad26-0c76e0fdfd37" providerId="ADAL" clId="{004FA34F-E127-45AE-80ED-136FDCA7718B}" dt="2022-03-18T08:36:27.785" v="2036" actId="164"/>
          <ac:spMkLst>
            <pc:docMk/>
            <pc:sldMk cId="3892323525" sldId="473"/>
            <ac:spMk id="47" creationId="{F166527C-3618-434F-8EF4-050DAB64BC8E}"/>
          </ac:spMkLst>
        </pc:spChg>
        <pc:spChg chg="add del mod">
          <ac:chgData name="Yin, Xiangyu" userId="2bb6640f-cdcc-43e3-ad26-0c76e0fdfd37" providerId="ADAL" clId="{004FA34F-E127-45AE-80ED-136FDCA7718B}" dt="2022-03-19T23:06:13.575" v="7736" actId="21"/>
          <ac:spMkLst>
            <pc:docMk/>
            <pc:sldMk cId="3892323525" sldId="473"/>
            <ac:spMk id="59" creationId="{DBB73C4E-189B-475E-977E-03ABE3F6FA7C}"/>
          </ac:spMkLst>
        </pc:spChg>
        <pc:spChg chg="add del mod">
          <ac:chgData name="Yin, Xiangyu" userId="2bb6640f-cdcc-43e3-ad26-0c76e0fdfd37" providerId="ADAL" clId="{004FA34F-E127-45AE-80ED-136FDCA7718B}" dt="2022-03-19T23:06:13.575" v="7736" actId="21"/>
          <ac:spMkLst>
            <pc:docMk/>
            <pc:sldMk cId="3892323525" sldId="473"/>
            <ac:spMk id="61" creationId="{270A5922-FA5C-469E-95B7-97312C8034E9}"/>
          </ac:spMkLst>
        </pc:spChg>
        <pc:spChg chg="add del mod">
          <ac:chgData name="Yin, Xiangyu" userId="2bb6640f-cdcc-43e3-ad26-0c76e0fdfd37" providerId="ADAL" clId="{004FA34F-E127-45AE-80ED-136FDCA7718B}" dt="2022-03-19T23:06:13.575" v="7736" actId="21"/>
          <ac:spMkLst>
            <pc:docMk/>
            <pc:sldMk cId="3892323525" sldId="473"/>
            <ac:spMk id="64" creationId="{E12F5CB2-EB03-45FB-A6C2-35CA7928A048}"/>
          </ac:spMkLst>
        </pc:spChg>
        <pc:spChg chg="add del mod">
          <ac:chgData name="Yin, Xiangyu" userId="2bb6640f-cdcc-43e3-ad26-0c76e0fdfd37" providerId="ADAL" clId="{004FA34F-E127-45AE-80ED-136FDCA7718B}" dt="2022-03-19T23:06:13.575" v="7736" actId="21"/>
          <ac:spMkLst>
            <pc:docMk/>
            <pc:sldMk cId="3892323525" sldId="473"/>
            <ac:spMk id="66" creationId="{736F7E14-7AA0-4203-AF94-EFA1D58D8423}"/>
          </ac:spMkLst>
        </pc:spChg>
        <pc:spChg chg="add del mod">
          <ac:chgData name="Yin, Xiangyu" userId="2bb6640f-cdcc-43e3-ad26-0c76e0fdfd37" providerId="ADAL" clId="{004FA34F-E127-45AE-80ED-136FDCA7718B}" dt="2022-03-19T21:24:01.064" v="5349" actId="478"/>
          <ac:spMkLst>
            <pc:docMk/>
            <pc:sldMk cId="3892323525" sldId="473"/>
            <ac:spMk id="68" creationId="{038364B3-FDF0-40E5-8729-24F6B90DB2CB}"/>
          </ac:spMkLst>
        </pc:spChg>
        <pc:spChg chg="add mod">
          <ac:chgData name="Yin, Xiangyu" userId="2bb6640f-cdcc-43e3-ad26-0c76e0fdfd37" providerId="ADAL" clId="{004FA34F-E127-45AE-80ED-136FDCA7718B}" dt="2022-03-19T21:26:57.896" v="5483" actId="1076"/>
          <ac:spMkLst>
            <pc:docMk/>
            <pc:sldMk cId="3892323525" sldId="473"/>
            <ac:spMk id="69" creationId="{D39B9529-A83F-4E9E-9CD4-BF98B0628377}"/>
          </ac:spMkLst>
        </pc:spChg>
        <pc:spChg chg="add mod">
          <ac:chgData name="Yin, Xiangyu" userId="2bb6640f-cdcc-43e3-ad26-0c76e0fdfd37" providerId="ADAL" clId="{004FA34F-E127-45AE-80ED-136FDCA7718B}" dt="2022-03-20T21:39:55.987" v="9757" actId="403"/>
          <ac:spMkLst>
            <pc:docMk/>
            <pc:sldMk cId="3892323525" sldId="473"/>
            <ac:spMk id="78" creationId="{685624A0-D667-4716-84BD-95FEE03E853E}"/>
          </ac:spMkLst>
        </pc:spChg>
        <pc:spChg chg="add del mod">
          <ac:chgData name="Yin, Xiangyu" userId="2bb6640f-cdcc-43e3-ad26-0c76e0fdfd37" providerId="ADAL" clId="{004FA34F-E127-45AE-80ED-136FDCA7718B}" dt="2022-03-18T08:34:16.073" v="1932" actId="478"/>
          <ac:spMkLst>
            <pc:docMk/>
            <pc:sldMk cId="3892323525" sldId="473"/>
            <ac:spMk id="91" creationId="{0549E19C-5CEE-4C05-A48A-991BC618F3C7}"/>
          </ac:spMkLst>
        </pc:spChg>
        <pc:spChg chg="add mod">
          <ac:chgData name="Yin, Xiangyu" userId="2bb6640f-cdcc-43e3-ad26-0c76e0fdfd37" providerId="ADAL" clId="{004FA34F-E127-45AE-80ED-136FDCA7718B}" dt="2022-03-18T08:36:27.785" v="2036" actId="164"/>
          <ac:spMkLst>
            <pc:docMk/>
            <pc:sldMk cId="3892323525" sldId="473"/>
            <ac:spMk id="92" creationId="{2B90BE93-ECFE-4C76-A513-6E591C3C2465}"/>
          </ac:spMkLst>
        </pc:spChg>
        <pc:spChg chg="add mod">
          <ac:chgData name="Yin, Xiangyu" userId="2bb6640f-cdcc-43e3-ad26-0c76e0fdfd37" providerId="ADAL" clId="{004FA34F-E127-45AE-80ED-136FDCA7718B}" dt="2022-03-18T08:36:27.785" v="2036" actId="164"/>
          <ac:spMkLst>
            <pc:docMk/>
            <pc:sldMk cId="3892323525" sldId="473"/>
            <ac:spMk id="93" creationId="{21A8CE02-3868-49F7-8FC9-BEAAAA1C1755}"/>
          </ac:spMkLst>
        </pc:spChg>
        <pc:spChg chg="add mod">
          <ac:chgData name="Yin, Xiangyu" userId="2bb6640f-cdcc-43e3-ad26-0c76e0fdfd37" providerId="ADAL" clId="{004FA34F-E127-45AE-80ED-136FDCA7718B}" dt="2022-03-18T08:36:27.785" v="2036" actId="164"/>
          <ac:spMkLst>
            <pc:docMk/>
            <pc:sldMk cId="3892323525" sldId="473"/>
            <ac:spMk id="94" creationId="{A701B104-5A31-4891-80E4-492F47BB9BB5}"/>
          </ac:spMkLst>
        </pc:spChg>
        <pc:spChg chg="add mod">
          <ac:chgData name="Yin, Xiangyu" userId="2bb6640f-cdcc-43e3-ad26-0c76e0fdfd37" providerId="ADAL" clId="{004FA34F-E127-45AE-80ED-136FDCA7718B}" dt="2022-03-18T08:36:27.785" v="2036" actId="164"/>
          <ac:spMkLst>
            <pc:docMk/>
            <pc:sldMk cId="3892323525" sldId="473"/>
            <ac:spMk id="97" creationId="{D7D1A733-33B2-4F97-BB08-E482B2DE04D6}"/>
          </ac:spMkLst>
        </pc:spChg>
        <pc:spChg chg="mod">
          <ac:chgData name="Yin, Xiangyu" userId="2bb6640f-cdcc-43e3-ad26-0c76e0fdfd37" providerId="ADAL" clId="{004FA34F-E127-45AE-80ED-136FDCA7718B}" dt="2022-03-18T08:36:39.091" v="2039"/>
          <ac:spMkLst>
            <pc:docMk/>
            <pc:sldMk cId="3892323525" sldId="473"/>
            <ac:spMk id="100" creationId="{3435AD3A-59AB-40A9-B5B8-1D54BBDB0464}"/>
          </ac:spMkLst>
        </pc:spChg>
        <pc:spChg chg="mod">
          <ac:chgData name="Yin, Xiangyu" userId="2bb6640f-cdcc-43e3-ad26-0c76e0fdfd37" providerId="ADAL" clId="{004FA34F-E127-45AE-80ED-136FDCA7718B}" dt="2022-03-18T08:36:39.091" v="2039"/>
          <ac:spMkLst>
            <pc:docMk/>
            <pc:sldMk cId="3892323525" sldId="473"/>
            <ac:spMk id="101" creationId="{DB2F7ED1-9C86-4ABB-A300-34A275EBCD27}"/>
          </ac:spMkLst>
        </pc:spChg>
        <pc:spChg chg="mod">
          <ac:chgData name="Yin, Xiangyu" userId="2bb6640f-cdcc-43e3-ad26-0c76e0fdfd37" providerId="ADAL" clId="{004FA34F-E127-45AE-80ED-136FDCA7718B}" dt="2022-03-18T08:36:39.091" v="2039"/>
          <ac:spMkLst>
            <pc:docMk/>
            <pc:sldMk cId="3892323525" sldId="473"/>
            <ac:spMk id="102" creationId="{772A5E07-75AE-41F7-A2B1-3391D572FD90}"/>
          </ac:spMkLst>
        </pc:spChg>
        <pc:spChg chg="mod">
          <ac:chgData name="Yin, Xiangyu" userId="2bb6640f-cdcc-43e3-ad26-0c76e0fdfd37" providerId="ADAL" clId="{004FA34F-E127-45AE-80ED-136FDCA7718B}" dt="2022-03-18T08:36:39.091" v="2039"/>
          <ac:spMkLst>
            <pc:docMk/>
            <pc:sldMk cId="3892323525" sldId="473"/>
            <ac:spMk id="103" creationId="{DFCB0EA8-F03F-4432-AB67-C5E6AB77CE7C}"/>
          </ac:spMkLst>
        </pc:spChg>
        <pc:spChg chg="mod">
          <ac:chgData name="Yin, Xiangyu" userId="2bb6640f-cdcc-43e3-ad26-0c76e0fdfd37" providerId="ADAL" clId="{004FA34F-E127-45AE-80ED-136FDCA7718B}" dt="2022-03-18T08:36:39.091" v="2039"/>
          <ac:spMkLst>
            <pc:docMk/>
            <pc:sldMk cId="3892323525" sldId="473"/>
            <ac:spMk id="104" creationId="{3BF3B363-F6FE-4EC9-AFF9-7542AB2C5EB3}"/>
          </ac:spMkLst>
        </pc:spChg>
        <pc:spChg chg="mod">
          <ac:chgData name="Yin, Xiangyu" userId="2bb6640f-cdcc-43e3-ad26-0c76e0fdfd37" providerId="ADAL" clId="{004FA34F-E127-45AE-80ED-136FDCA7718B}" dt="2022-03-18T08:36:39.091" v="2039"/>
          <ac:spMkLst>
            <pc:docMk/>
            <pc:sldMk cId="3892323525" sldId="473"/>
            <ac:spMk id="110" creationId="{2E7AFD67-5248-4C1D-A985-D2E4DE3A2FE4}"/>
          </ac:spMkLst>
        </pc:spChg>
        <pc:spChg chg="mod">
          <ac:chgData name="Yin, Xiangyu" userId="2bb6640f-cdcc-43e3-ad26-0c76e0fdfd37" providerId="ADAL" clId="{004FA34F-E127-45AE-80ED-136FDCA7718B}" dt="2022-03-18T08:36:39.091" v="2039"/>
          <ac:spMkLst>
            <pc:docMk/>
            <pc:sldMk cId="3892323525" sldId="473"/>
            <ac:spMk id="111" creationId="{9913D408-9CE2-4361-BF76-46A706EBBB59}"/>
          </ac:spMkLst>
        </pc:spChg>
        <pc:spChg chg="mod">
          <ac:chgData name="Yin, Xiangyu" userId="2bb6640f-cdcc-43e3-ad26-0c76e0fdfd37" providerId="ADAL" clId="{004FA34F-E127-45AE-80ED-136FDCA7718B}" dt="2022-03-18T08:36:39.091" v="2039"/>
          <ac:spMkLst>
            <pc:docMk/>
            <pc:sldMk cId="3892323525" sldId="473"/>
            <ac:spMk id="112" creationId="{F8107DF6-734E-4984-A4AF-3DFC897A7171}"/>
          </ac:spMkLst>
        </pc:spChg>
        <pc:spChg chg="mod">
          <ac:chgData name="Yin, Xiangyu" userId="2bb6640f-cdcc-43e3-ad26-0c76e0fdfd37" providerId="ADAL" clId="{004FA34F-E127-45AE-80ED-136FDCA7718B}" dt="2022-03-18T08:36:39.091" v="2039"/>
          <ac:spMkLst>
            <pc:docMk/>
            <pc:sldMk cId="3892323525" sldId="473"/>
            <ac:spMk id="113" creationId="{CCA55605-AF1F-4DE9-9A31-6148913D79DA}"/>
          </ac:spMkLst>
        </pc:spChg>
        <pc:spChg chg="mod">
          <ac:chgData name="Yin, Xiangyu" userId="2bb6640f-cdcc-43e3-ad26-0c76e0fdfd37" providerId="ADAL" clId="{004FA34F-E127-45AE-80ED-136FDCA7718B}" dt="2022-03-18T08:36:39.091" v="2039"/>
          <ac:spMkLst>
            <pc:docMk/>
            <pc:sldMk cId="3892323525" sldId="473"/>
            <ac:spMk id="114" creationId="{F2665F47-29C7-44E5-A9FC-CA96BDC7492B}"/>
          </ac:spMkLst>
        </pc:spChg>
        <pc:spChg chg="mod">
          <ac:chgData name="Yin, Xiangyu" userId="2bb6640f-cdcc-43e3-ad26-0c76e0fdfd37" providerId="ADAL" clId="{004FA34F-E127-45AE-80ED-136FDCA7718B}" dt="2022-03-18T08:36:39.091" v="2039"/>
          <ac:spMkLst>
            <pc:docMk/>
            <pc:sldMk cId="3892323525" sldId="473"/>
            <ac:spMk id="115" creationId="{E08DD308-441F-4094-9187-7A65557D71B3}"/>
          </ac:spMkLst>
        </pc:spChg>
        <pc:spChg chg="mod">
          <ac:chgData name="Yin, Xiangyu" userId="2bb6640f-cdcc-43e3-ad26-0c76e0fdfd37" providerId="ADAL" clId="{004FA34F-E127-45AE-80ED-136FDCA7718B}" dt="2022-03-18T08:36:39.091" v="2039"/>
          <ac:spMkLst>
            <pc:docMk/>
            <pc:sldMk cId="3892323525" sldId="473"/>
            <ac:spMk id="116" creationId="{66F01E46-1AAA-4D53-94A3-8A6408ECB2AB}"/>
          </ac:spMkLst>
        </pc:spChg>
        <pc:spChg chg="mod">
          <ac:chgData name="Yin, Xiangyu" userId="2bb6640f-cdcc-43e3-ad26-0c76e0fdfd37" providerId="ADAL" clId="{004FA34F-E127-45AE-80ED-136FDCA7718B}" dt="2022-03-18T08:36:39.091" v="2039"/>
          <ac:spMkLst>
            <pc:docMk/>
            <pc:sldMk cId="3892323525" sldId="473"/>
            <ac:spMk id="117" creationId="{34B7D7F3-C3F6-48B5-BFC5-00B8EA0E2A47}"/>
          </ac:spMkLst>
        </pc:spChg>
        <pc:spChg chg="mod">
          <ac:chgData name="Yin, Xiangyu" userId="2bb6640f-cdcc-43e3-ad26-0c76e0fdfd37" providerId="ADAL" clId="{004FA34F-E127-45AE-80ED-136FDCA7718B}" dt="2022-03-18T08:36:39.091" v="2039"/>
          <ac:spMkLst>
            <pc:docMk/>
            <pc:sldMk cId="3892323525" sldId="473"/>
            <ac:spMk id="118" creationId="{158CCB1D-5934-4F4A-8EEF-9565C8B52A22}"/>
          </ac:spMkLst>
        </pc:spChg>
        <pc:spChg chg="mod">
          <ac:chgData name="Yin, Xiangyu" userId="2bb6640f-cdcc-43e3-ad26-0c76e0fdfd37" providerId="ADAL" clId="{004FA34F-E127-45AE-80ED-136FDCA7718B}" dt="2022-03-18T08:36:39.091" v="2039"/>
          <ac:spMkLst>
            <pc:docMk/>
            <pc:sldMk cId="3892323525" sldId="473"/>
            <ac:spMk id="119" creationId="{23088634-7345-4B48-8204-63E6205DCD96}"/>
          </ac:spMkLst>
        </pc:spChg>
        <pc:spChg chg="mod">
          <ac:chgData name="Yin, Xiangyu" userId="2bb6640f-cdcc-43e3-ad26-0c76e0fdfd37" providerId="ADAL" clId="{004FA34F-E127-45AE-80ED-136FDCA7718B}" dt="2022-03-18T08:36:39.091" v="2039"/>
          <ac:spMkLst>
            <pc:docMk/>
            <pc:sldMk cId="3892323525" sldId="473"/>
            <ac:spMk id="120" creationId="{84C46537-15C7-453F-B5B8-BE6FE382FDF1}"/>
          </ac:spMkLst>
        </pc:spChg>
        <pc:spChg chg="mod">
          <ac:chgData name="Yin, Xiangyu" userId="2bb6640f-cdcc-43e3-ad26-0c76e0fdfd37" providerId="ADAL" clId="{004FA34F-E127-45AE-80ED-136FDCA7718B}" dt="2022-03-18T08:36:39.091" v="2039"/>
          <ac:spMkLst>
            <pc:docMk/>
            <pc:sldMk cId="3892323525" sldId="473"/>
            <ac:spMk id="138" creationId="{83F7C03A-5A42-4D1C-ACB8-FA9B9F46335D}"/>
          </ac:spMkLst>
        </pc:spChg>
        <pc:spChg chg="mod">
          <ac:chgData name="Yin, Xiangyu" userId="2bb6640f-cdcc-43e3-ad26-0c76e0fdfd37" providerId="ADAL" clId="{004FA34F-E127-45AE-80ED-136FDCA7718B}" dt="2022-03-18T08:36:39.091" v="2039"/>
          <ac:spMkLst>
            <pc:docMk/>
            <pc:sldMk cId="3892323525" sldId="473"/>
            <ac:spMk id="139" creationId="{D3E6F5B8-4191-4550-B557-1D70BD42F4A3}"/>
          </ac:spMkLst>
        </pc:spChg>
        <pc:spChg chg="mod">
          <ac:chgData name="Yin, Xiangyu" userId="2bb6640f-cdcc-43e3-ad26-0c76e0fdfd37" providerId="ADAL" clId="{004FA34F-E127-45AE-80ED-136FDCA7718B}" dt="2022-03-18T08:36:39.091" v="2039"/>
          <ac:spMkLst>
            <pc:docMk/>
            <pc:sldMk cId="3892323525" sldId="473"/>
            <ac:spMk id="140" creationId="{A8E0E6AA-14BD-41F2-99BC-C8B676EA6419}"/>
          </ac:spMkLst>
        </pc:spChg>
        <pc:spChg chg="mod">
          <ac:chgData name="Yin, Xiangyu" userId="2bb6640f-cdcc-43e3-ad26-0c76e0fdfd37" providerId="ADAL" clId="{004FA34F-E127-45AE-80ED-136FDCA7718B}" dt="2022-03-18T08:36:39.091" v="2039"/>
          <ac:spMkLst>
            <pc:docMk/>
            <pc:sldMk cId="3892323525" sldId="473"/>
            <ac:spMk id="142" creationId="{9EA59F6F-F609-4DC8-802A-5EB75BE50A14}"/>
          </ac:spMkLst>
        </pc:spChg>
        <pc:spChg chg="add del mod">
          <ac:chgData name="Yin, Xiangyu" userId="2bb6640f-cdcc-43e3-ad26-0c76e0fdfd37" providerId="ADAL" clId="{004FA34F-E127-45AE-80ED-136FDCA7718B}" dt="2022-03-19T21:12:35.516" v="5164" actId="478"/>
          <ac:spMkLst>
            <pc:docMk/>
            <pc:sldMk cId="3892323525" sldId="473"/>
            <ac:spMk id="144" creationId="{7B0674FD-633D-4E8E-8CEE-7B37C3131521}"/>
          </ac:spMkLst>
        </pc:spChg>
        <pc:spChg chg="add del mod">
          <ac:chgData name="Yin, Xiangyu" userId="2bb6640f-cdcc-43e3-ad26-0c76e0fdfd37" providerId="ADAL" clId="{004FA34F-E127-45AE-80ED-136FDCA7718B}" dt="2022-03-19T21:12:35.516" v="5164" actId="478"/>
          <ac:spMkLst>
            <pc:docMk/>
            <pc:sldMk cId="3892323525" sldId="473"/>
            <ac:spMk id="145" creationId="{97CCC1A2-4FDE-44E0-BEDE-1DC396438820}"/>
          </ac:spMkLst>
        </pc:spChg>
        <pc:spChg chg="add del mod">
          <ac:chgData name="Yin, Xiangyu" userId="2bb6640f-cdcc-43e3-ad26-0c76e0fdfd37" providerId="ADAL" clId="{004FA34F-E127-45AE-80ED-136FDCA7718B}" dt="2022-03-19T21:12:35.516" v="5164" actId="478"/>
          <ac:spMkLst>
            <pc:docMk/>
            <pc:sldMk cId="3892323525" sldId="473"/>
            <ac:spMk id="146" creationId="{8443DB6E-239D-4EC1-A912-2682545F4F74}"/>
          </ac:spMkLst>
        </pc:spChg>
        <pc:grpChg chg="add del mod">
          <ac:chgData name="Yin, Xiangyu" userId="2bb6640f-cdcc-43e3-ad26-0c76e0fdfd37" providerId="ADAL" clId="{004FA34F-E127-45AE-80ED-136FDCA7718B}" dt="2022-03-18T08:36:43.375" v="2042" actId="478"/>
          <ac:grpSpMkLst>
            <pc:docMk/>
            <pc:sldMk cId="3892323525" sldId="473"/>
            <ac:grpSpMk id="98" creationId="{E18B3A89-1A23-431F-98DD-AC975A560F66}"/>
          </ac:grpSpMkLst>
        </pc:grpChg>
        <pc:grpChg chg="add del mod">
          <ac:chgData name="Yin, Xiangyu" userId="2bb6640f-cdcc-43e3-ad26-0c76e0fdfd37" providerId="ADAL" clId="{004FA34F-E127-45AE-80ED-136FDCA7718B}" dt="2022-03-18T08:36:41.131" v="2040"/>
          <ac:grpSpMkLst>
            <pc:docMk/>
            <pc:sldMk cId="3892323525" sldId="473"/>
            <ac:grpSpMk id="99" creationId="{2AD4B96C-8314-42FA-B44C-ECB84EF9DCAA}"/>
          </ac:grpSpMkLst>
        </pc:grpChg>
        <pc:picChg chg="del mod">
          <ac:chgData name="Yin, Xiangyu" userId="2bb6640f-cdcc-43e3-ad26-0c76e0fdfd37" providerId="ADAL" clId="{004FA34F-E127-45AE-80ED-136FDCA7718B}" dt="2022-03-18T08:34:12.994" v="1931" actId="478"/>
          <ac:picMkLst>
            <pc:docMk/>
            <pc:sldMk cId="3892323525" sldId="473"/>
            <ac:picMk id="5" creationId="{CFFC1B1D-EBC9-4A21-BB2D-80EE390C0F1F}"/>
          </ac:picMkLst>
        </pc:picChg>
        <pc:picChg chg="add del mod">
          <ac:chgData name="Yin, Xiangyu" userId="2bb6640f-cdcc-43e3-ad26-0c76e0fdfd37" providerId="ADAL" clId="{004FA34F-E127-45AE-80ED-136FDCA7718B}" dt="2022-03-19T20:59:38.438" v="4968"/>
          <ac:picMkLst>
            <pc:docMk/>
            <pc:sldMk cId="3892323525" sldId="473"/>
            <ac:picMk id="8" creationId="{7F502449-A2CB-451D-B56D-B16C43EE0339}"/>
          </ac:picMkLst>
        </pc:picChg>
        <pc:picChg chg="add del mod modCrop">
          <ac:chgData name="Yin, Xiangyu" userId="2bb6640f-cdcc-43e3-ad26-0c76e0fdfd37" providerId="ADAL" clId="{004FA34F-E127-45AE-80ED-136FDCA7718B}" dt="2022-03-19T21:12:26.225" v="5160"/>
          <ac:picMkLst>
            <pc:docMk/>
            <pc:sldMk cId="3892323525" sldId="473"/>
            <ac:picMk id="10" creationId="{73F9D2A2-E0C3-4BB0-AEB6-B5029615BB58}"/>
          </ac:picMkLst>
        </pc:picChg>
        <pc:picChg chg="add del mod">
          <ac:chgData name="Yin, Xiangyu" userId="2bb6640f-cdcc-43e3-ad26-0c76e0fdfd37" providerId="ADAL" clId="{004FA34F-E127-45AE-80ED-136FDCA7718B}" dt="2022-03-19T21:12:34.582" v="5163" actId="478"/>
          <ac:picMkLst>
            <pc:docMk/>
            <pc:sldMk cId="3892323525" sldId="473"/>
            <ac:picMk id="143" creationId="{29BD6929-BE8D-4A6D-8C99-5E1C6877E717}"/>
          </ac:picMkLst>
        </pc:picChg>
        <pc:cxnChg chg="add del mod">
          <ac:chgData name="Yin, Xiangyu" userId="2bb6640f-cdcc-43e3-ad26-0c76e0fdfd37" providerId="ADAL" clId="{004FA34F-E127-45AE-80ED-136FDCA7718B}" dt="2022-03-19T21:24:03.730" v="5350" actId="478"/>
          <ac:cxnSpMkLst>
            <pc:docMk/>
            <pc:sldMk cId="3892323525" sldId="473"/>
            <ac:cxnSpMk id="6" creationId="{36F5BBA5-266B-462C-A0FB-10C25335D2B8}"/>
          </ac:cxnSpMkLst>
        </pc:cxnChg>
        <pc:cxnChg chg="add mod">
          <ac:chgData name="Yin, Xiangyu" userId="2bb6640f-cdcc-43e3-ad26-0c76e0fdfd37" providerId="ADAL" clId="{004FA34F-E127-45AE-80ED-136FDCA7718B}" dt="2022-03-18T08:36:43.375" v="2042" actId="478"/>
          <ac:cxnSpMkLst>
            <pc:docMk/>
            <pc:sldMk cId="3892323525" sldId="473"/>
            <ac:cxnSpMk id="19" creationId="{2B998D09-146A-4BBA-A1E7-C997443E2787}"/>
          </ac:cxnSpMkLst>
        </pc:cxnChg>
        <pc:cxnChg chg="add mod">
          <ac:chgData name="Yin, Xiangyu" userId="2bb6640f-cdcc-43e3-ad26-0c76e0fdfd37" providerId="ADAL" clId="{004FA34F-E127-45AE-80ED-136FDCA7718B}" dt="2022-03-18T08:36:43.375" v="2042" actId="478"/>
          <ac:cxnSpMkLst>
            <pc:docMk/>
            <pc:sldMk cId="3892323525" sldId="473"/>
            <ac:cxnSpMk id="20" creationId="{5171716D-F46D-4679-B486-22F38018235B}"/>
          </ac:cxnSpMkLst>
        </pc:cxnChg>
        <pc:cxnChg chg="add mod">
          <ac:chgData name="Yin, Xiangyu" userId="2bb6640f-cdcc-43e3-ad26-0c76e0fdfd37" providerId="ADAL" clId="{004FA34F-E127-45AE-80ED-136FDCA7718B}" dt="2022-03-19T23:06:17.034" v="7740"/>
          <ac:cxnSpMkLst>
            <pc:docMk/>
            <pc:sldMk cId="3892323525" sldId="473"/>
            <ac:cxnSpMk id="21" creationId="{3AD4B0F8-B154-4BA7-B023-785968A557C6}"/>
          </ac:cxnSpMkLst>
        </pc:cxnChg>
        <pc:cxnChg chg="add mod">
          <ac:chgData name="Yin, Xiangyu" userId="2bb6640f-cdcc-43e3-ad26-0c76e0fdfd37" providerId="ADAL" clId="{004FA34F-E127-45AE-80ED-136FDCA7718B}" dt="2022-03-18T08:36:43.375" v="2042" actId="478"/>
          <ac:cxnSpMkLst>
            <pc:docMk/>
            <pc:sldMk cId="3892323525" sldId="473"/>
            <ac:cxnSpMk id="23" creationId="{33F33A83-595E-4AAC-A52B-097547886FF7}"/>
          </ac:cxnSpMkLst>
        </pc:cxnChg>
        <pc:cxnChg chg="add mod">
          <ac:chgData name="Yin, Xiangyu" userId="2bb6640f-cdcc-43e3-ad26-0c76e0fdfd37" providerId="ADAL" clId="{004FA34F-E127-45AE-80ED-136FDCA7718B}" dt="2022-03-19T23:06:17.034" v="7740"/>
          <ac:cxnSpMkLst>
            <pc:docMk/>
            <pc:sldMk cId="3892323525" sldId="473"/>
            <ac:cxnSpMk id="24" creationId="{AC30076C-C4CA-4C6F-A203-AEF3990D6561}"/>
          </ac:cxnSpMkLst>
        </pc:cxnChg>
        <pc:cxnChg chg="add mod">
          <ac:chgData name="Yin, Xiangyu" userId="2bb6640f-cdcc-43e3-ad26-0c76e0fdfd37" providerId="ADAL" clId="{004FA34F-E127-45AE-80ED-136FDCA7718B}" dt="2022-03-18T08:36:43.375" v="2042" actId="478"/>
          <ac:cxnSpMkLst>
            <pc:docMk/>
            <pc:sldMk cId="3892323525" sldId="473"/>
            <ac:cxnSpMk id="25" creationId="{54AA51F6-A3F5-4913-BE55-596FBB063FAF}"/>
          </ac:cxnSpMkLst>
        </pc:cxnChg>
        <pc:cxnChg chg="add mod">
          <ac:chgData name="Yin, Xiangyu" userId="2bb6640f-cdcc-43e3-ad26-0c76e0fdfd37" providerId="ADAL" clId="{004FA34F-E127-45AE-80ED-136FDCA7718B}" dt="2022-03-19T23:06:17.034" v="7740"/>
          <ac:cxnSpMkLst>
            <pc:docMk/>
            <pc:sldMk cId="3892323525" sldId="473"/>
            <ac:cxnSpMk id="25" creationId="{63C63DEF-6642-4D0D-A55C-BB11B72F69B9}"/>
          </ac:cxnSpMkLst>
        </pc:cxnChg>
        <pc:cxnChg chg="add mod">
          <ac:chgData name="Yin, Xiangyu" userId="2bb6640f-cdcc-43e3-ad26-0c76e0fdfd37" providerId="ADAL" clId="{004FA34F-E127-45AE-80ED-136FDCA7718B}" dt="2022-03-19T23:06:17.034" v="7740"/>
          <ac:cxnSpMkLst>
            <pc:docMk/>
            <pc:sldMk cId="3892323525" sldId="473"/>
            <ac:cxnSpMk id="26" creationId="{8EAC3A41-1E32-4E0E-BA2B-6A4EA96CE0A4}"/>
          </ac:cxnSpMkLst>
        </pc:cxnChg>
        <pc:cxnChg chg="add del mod">
          <ac:chgData name="Yin, Xiangyu" userId="2bb6640f-cdcc-43e3-ad26-0c76e0fdfd37" providerId="ADAL" clId="{004FA34F-E127-45AE-80ED-136FDCA7718B}" dt="2022-03-19T23:06:13.575" v="7736" actId="21"/>
          <ac:cxnSpMkLst>
            <pc:docMk/>
            <pc:sldMk cId="3892323525" sldId="473"/>
            <ac:cxnSpMk id="27" creationId="{E5D566CC-DF63-4743-8752-2CBB75F4632E}"/>
          </ac:cxnSpMkLst>
        </pc:cxnChg>
        <pc:cxnChg chg="add mod">
          <ac:chgData name="Yin, Xiangyu" userId="2bb6640f-cdcc-43e3-ad26-0c76e0fdfd37" providerId="ADAL" clId="{004FA34F-E127-45AE-80ED-136FDCA7718B}" dt="2022-03-19T23:06:17.034" v="7740"/>
          <ac:cxnSpMkLst>
            <pc:docMk/>
            <pc:sldMk cId="3892323525" sldId="473"/>
            <ac:cxnSpMk id="28" creationId="{A0F38995-68C7-4C07-9489-5057B5436017}"/>
          </ac:cxnSpMkLst>
        </pc:cxnChg>
        <pc:cxnChg chg="add mod">
          <ac:chgData name="Yin, Xiangyu" userId="2bb6640f-cdcc-43e3-ad26-0c76e0fdfd37" providerId="ADAL" clId="{004FA34F-E127-45AE-80ED-136FDCA7718B}" dt="2022-03-19T23:06:17.034" v="7740"/>
          <ac:cxnSpMkLst>
            <pc:docMk/>
            <pc:sldMk cId="3892323525" sldId="473"/>
            <ac:cxnSpMk id="29" creationId="{5A76BAB9-6B7C-4D98-A6EE-453027B209E7}"/>
          </ac:cxnSpMkLst>
        </pc:cxnChg>
        <pc:cxnChg chg="add mod">
          <ac:chgData name="Yin, Xiangyu" userId="2bb6640f-cdcc-43e3-ad26-0c76e0fdfd37" providerId="ADAL" clId="{004FA34F-E127-45AE-80ED-136FDCA7718B}" dt="2022-03-18T08:36:27.785" v="2036" actId="164"/>
          <ac:cxnSpMkLst>
            <pc:docMk/>
            <pc:sldMk cId="3892323525" sldId="473"/>
            <ac:cxnSpMk id="29" creationId="{A9B517C4-09E1-425E-9365-3EAA422AE4CD}"/>
          </ac:cxnSpMkLst>
        </pc:cxnChg>
        <pc:cxnChg chg="add del mod">
          <ac:chgData name="Yin, Xiangyu" userId="2bb6640f-cdcc-43e3-ad26-0c76e0fdfd37" providerId="ADAL" clId="{004FA34F-E127-45AE-80ED-136FDCA7718B}" dt="2022-03-19T21:17:02.049" v="5239" actId="478"/>
          <ac:cxnSpMkLst>
            <pc:docMk/>
            <pc:sldMk cId="3892323525" sldId="473"/>
            <ac:cxnSpMk id="30" creationId="{E214964D-298A-4ADF-8424-2F1E99EA9AEE}"/>
          </ac:cxnSpMkLst>
        </pc:cxnChg>
        <pc:cxnChg chg="add del mod">
          <ac:chgData name="Yin, Xiangyu" userId="2bb6640f-cdcc-43e3-ad26-0c76e0fdfd37" providerId="ADAL" clId="{004FA34F-E127-45AE-80ED-136FDCA7718B}" dt="2022-03-19T21:16:38.419" v="5236" actId="478"/>
          <ac:cxnSpMkLst>
            <pc:docMk/>
            <pc:sldMk cId="3892323525" sldId="473"/>
            <ac:cxnSpMk id="31" creationId="{778599B5-6C79-42F5-A038-12F143A68B19}"/>
          </ac:cxnSpMkLst>
        </pc:cxnChg>
        <pc:cxnChg chg="add del mod">
          <ac:chgData name="Yin, Xiangyu" userId="2bb6640f-cdcc-43e3-ad26-0c76e0fdfd37" providerId="ADAL" clId="{004FA34F-E127-45AE-80ED-136FDCA7718B}" dt="2022-03-19T21:16:38.419" v="5236" actId="478"/>
          <ac:cxnSpMkLst>
            <pc:docMk/>
            <pc:sldMk cId="3892323525" sldId="473"/>
            <ac:cxnSpMk id="38" creationId="{078E73E0-0BE6-4E58-8A1A-0F2D1A9E8724}"/>
          </ac:cxnSpMkLst>
        </pc:cxnChg>
        <pc:cxnChg chg="add del mod">
          <ac:chgData name="Yin, Xiangyu" userId="2bb6640f-cdcc-43e3-ad26-0c76e0fdfd37" providerId="ADAL" clId="{004FA34F-E127-45AE-80ED-136FDCA7718B}" dt="2022-03-19T23:06:13.575" v="7736" actId="21"/>
          <ac:cxnSpMkLst>
            <pc:docMk/>
            <pc:sldMk cId="3892323525" sldId="473"/>
            <ac:cxnSpMk id="43" creationId="{D4929CF0-F2CC-4500-A7F5-F6C424FCA092}"/>
          </ac:cxnSpMkLst>
        </pc:cxnChg>
        <pc:cxnChg chg="add del mod">
          <ac:chgData name="Yin, Xiangyu" userId="2bb6640f-cdcc-43e3-ad26-0c76e0fdfd37" providerId="ADAL" clId="{004FA34F-E127-45AE-80ED-136FDCA7718B}" dt="2022-03-19T21:17:22.608" v="5244" actId="478"/>
          <ac:cxnSpMkLst>
            <pc:docMk/>
            <pc:sldMk cId="3892323525" sldId="473"/>
            <ac:cxnSpMk id="44" creationId="{55FF2FB2-8B65-445C-87E4-3652123E64AC}"/>
          </ac:cxnSpMkLst>
        </pc:cxnChg>
        <pc:cxnChg chg="add del mod">
          <ac:chgData name="Yin, Xiangyu" userId="2bb6640f-cdcc-43e3-ad26-0c76e0fdfd37" providerId="ADAL" clId="{004FA34F-E127-45AE-80ED-136FDCA7718B}" dt="2022-03-19T23:06:13.575" v="7736" actId="21"/>
          <ac:cxnSpMkLst>
            <pc:docMk/>
            <pc:sldMk cId="3892323525" sldId="473"/>
            <ac:cxnSpMk id="48" creationId="{135618B6-94C8-423A-B552-6F73E42300A6}"/>
          </ac:cxnSpMkLst>
        </pc:cxnChg>
        <pc:cxnChg chg="add del mod">
          <ac:chgData name="Yin, Xiangyu" userId="2bb6640f-cdcc-43e3-ad26-0c76e0fdfd37" providerId="ADAL" clId="{004FA34F-E127-45AE-80ED-136FDCA7718B}" dt="2022-03-18T08:32:05.385" v="1896" actId="478"/>
          <ac:cxnSpMkLst>
            <pc:docMk/>
            <pc:sldMk cId="3892323525" sldId="473"/>
            <ac:cxnSpMk id="48" creationId="{F8982F1E-9BDE-44E6-A084-9722DB27BF68}"/>
          </ac:cxnSpMkLst>
        </pc:cxnChg>
        <pc:cxnChg chg="add mod">
          <ac:chgData name="Yin, Xiangyu" userId="2bb6640f-cdcc-43e3-ad26-0c76e0fdfd37" providerId="ADAL" clId="{004FA34F-E127-45AE-80ED-136FDCA7718B}" dt="2022-03-18T08:36:43.375" v="2042" actId="478"/>
          <ac:cxnSpMkLst>
            <pc:docMk/>
            <pc:sldMk cId="3892323525" sldId="473"/>
            <ac:cxnSpMk id="49" creationId="{D2D48D56-63B5-42BC-94C5-51F4F0D09079}"/>
          </ac:cxnSpMkLst>
        </pc:cxnChg>
        <pc:cxnChg chg="add del mod">
          <ac:chgData name="Yin, Xiangyu" userId="2bb6640f-cdcc-43e3-ad26-0c76e0fdfd37" providerId="ADAL" clId="{004FA34F-E127-45AE-80ED-136FDCA7718B}" dt="2022-03-18T08:32:29.808" v="1906" actId="478"/>
          <ac:cxnSpMkLst>
            <pc:docMk/>
            <pc:sldMk cId="3892323525" sldId="473"/>
            <ac:cxnSpMk id="50" creationId="{6C729B34-08EB-401A-B9EB-3910CA693A42}"/>
          </ac:cxnSpMkLst>
        </pc:cxnChg>
        <pc:cxnChg chg="add del mod">
          <ac:chgData name="Yin, Xiangyu" userId="2bb6640f-cdcc-43e3-ad26-0c76e0fdfd37" providerId="ADAL" clId="{004FA34F-E127-45AE-80ED-136FDCA7718B}" dt="2022-03-19T23:06:13.575" v="7736" actId="21"/>
          <ac:cxnSpMkLst>
            <pc:docMk/>
            <pc:sldMk cId="3892323525" sldId="473"/>
            <ac:cxnSpMk id="50" creationId="{F3CE152B-B7DB-40C2-978B-F07D99255E12}"/>
          </ac:cxnSpMkLst>
        </pc:cxnChg>
        <pc:cxnChg chg="add mod">
          <ac:chgData name="Yin, Xiangyu" userId="2bb6640f-cdcc-43e3-ad26-0c76e0fdfd37" providerId="ADAL" clId="{004FA34F-E127-45AE-80ED-136FDCA7718B}" dt="2022-03-18T08:36:43.375" v="2042" actId="478"/>
          <ac:cxnSpMkLst>
            <pc:docMk/>
            <pc:sldMk cId="3892323525" sldId="473"/>
            <ac:cxnSpMk id="51" creationId="{320D2445-85D1-4D84-BEB9-FAE471679F4E}"/>
          </ac:cxnSpMkLst>
        </pc:cxnChg>
        <pc:cxnChg chg="add del mod">
          <ac:chgData name="Yin, Xiangyu" userId="2bb6640f-cdcc-43e3-ad26-0c76e0fdfd37" providerId="ADAL" clId="{004FA34F-E127-45AE-80ED-136FDCA7718B}" dt="2022-03-18T08:33:43.123" v="1927" actId="478"/>
          <ac:cxnSpMkLst>
            <pc:docMk/>
            <pc:sldMk cId="3892323525" sldId="473"/>
            <ac:cxnSpMk id="52" creationId="{1EA89C68-4A9D-488E-BA54-101A68A00668}"/>
          </ac:cxnSpMkLst>
        </pc:cxnChg>
        <pc:cxnChg chg="add mod">
          <ac:chgData name="Yin, Xiangyu" userId="2bb6640f-cdcc-43e3-ad26-0c76e0fdfd37" providerId="ADAL" clId="{004FA34F-E127-45AE-80ED-136FDCA7718B}" dt="2022-03-18T08:36:27.785" v="2036" actId="164"/>
          <ac:cxnSpMkLst>
            <pc:docMk/>
            <pc:sldMk cId="3892323525" sldId="473"/>
            <ac:cxnSpMk id="53" creationId="{E264C0F7-37FC-41CD-9575-3684C8C1B580}"/>
          </ac:cxnSpMkLst>
        </pc:cxnChg>
        <pc:cxnChg chg="add del mod">
          <ac:chgData name="Yin, Xiangyu" userId="2bb6640f-cdcc-43e3-ad26-0c76e0fdfd37" providerId="ADAL" clId="{004FA34F-E127-45AE-80ED-136FDCA7718B}" dt="2022-03-19T23:06:13.575" v="7736" actId="21"/>
          <ac:cxnSpMkLst>
            <pc:docMk/>
            <pc:sldMk cId="3892323525" sldId="473"/>
            <ac:cxnSpMk id="55" creationId="{018C81C4-8714-4798-B8C2-2C8A5483B534}"/>
          </ac:cxnSpMkLst>
        </pc:cxnChg>
        <pc:cxnChg chg="add mod">
          <ac:chgData name="Yin, Xiangyu" userId="2bb6640f-cdcc-43e3-ad26-0c76e0fdfd37" providerId="ADAL" clId="{004FA34F-E127-45AE-80ED-136FDCA7718B}" dt="2022-03-18T08:36:27.785" v="2036" actId="164"/>
          <ac:cxnSpMkLst>
            <pc:docMk/>
            <pc:sldMk cId="3892323525" sldId="473"/>
            <ac:cxnSpMk id="57" creationId="{5B3ED6A3-6476-4005-B881-DEAAF02DA8AF}"/>
          </ac:cxnSpMkLst>
        </pc:cxnChg>
        <pc:cxnChg chg="add del mod">
          <ac:chgData name="Yin, Xiangyu" userId="2bb6640f-cdcc-43e3-ad26-0c76e0fdfd37" providerId="ADAL" clId="{004FA34F-E127-45AE-80ED-136FDCA7718B}" dt="2022-03-19T23:06:13.575" v="7736" actId="21"/>
          <ac:cxnSpMkLst>
            <pc:docMk/>
            <pc:sldMk cId="3892323525" sldId="473"/>
            <ac:cxnSpMk id="57" creationId="{656354A2-B3EC-4D58-8960-F47B84B05FB8}"/>
          </ac:cxnSpMkLst>
        </pc:cxnChg>
        <pc:cxnChg chg="add mod">
          <ac:chgData name="Yin, Xiangyu" userId="2bb6640f-cdcc-43e3-ad26-0c76e0fdfd37" providerId="ADAL" clId="{004FA34F-E127-45AE-80ED-136FDCA7718B}" dt="2022-03-18T08:36:27.785" v="2036" actId="164"/>
          <ac:cxnSpMkLst>
            <pc:docMk/>
            <pc:sldMk cId="3892323525" sldId="473"/>
            <ac:cxnSpMk id="58" creationId="{B5FB3F7B-B22A-4E17-A57F-4CE1F4D04CFB}"/>
          </ac:cxnSpMkLst>
        </pc:cxnChg>
        <pc:cxnChg chg="add mod">
          <ac:chgData name="Yin, Xiangyu" userId="2bb6640f-cdcc-43e3-ad26-0c76e0fdfd37" providerId="ADAL" clId="{004FA34F-E127-45AE-80ED-136FDCA7718B}" dt="2022-03-18T08:36:27.785" v="2036" actId="164"/>
          <ac:cxnSpMkLst>
            <pc:docMk/>
            <pc:sldMk cId="3892323525" sldId="473"/>
            <ac:cxnSpMk id="59" creationId="{B741155D-0126-49E0-8236-A4F1FC26D692}"/>
          </ac:cxnSpMkLst>
        </pc:cxnChg>
        <pc:cxnChg chg="add mod">
          <ac:chgData name="Yin, Xiangyu" userId="2bb6640f-cdcc-43e3-ad26-0c76e0fdfd37" providerId="ADAL" clId="{004FA34F-E127-45AE-80ED-136FDCA7718B}" dt="2022-03-18T08:36:27.785" v="2036" actId="164"/>
          <ac:cxnSpMkLst>
            <pc:docMk/>
            <pc:sldMk cId="3892323525" sldId="473"/>
            <ac:cxnSpMk id="61" creationId="{A90AA996-0D13-4194-887B-B6CD77AA2DBB}"/>
          </ac:cxnSpMkLst>
        </pc:cxnChg>
        <pc:cxnChg chg="add mod">
          <ac:chgData name="Yin, Xiangyu" userId="2bb6640f-cdcc-43e3-ad26-0c76e0fdfd37" providerId="ADAL" clId="{004FA34F-E127-45AE-80ED-136FDCA7718B}" dt="2022-03-18T08:36:27.785" v="2036" actId="164"/>
          <ac:cxnSpMkLst>
            <pc:docMk/>
            <pc:sldMk cId="3892323525" sldId="473"/>
            <ac:cxnSpMk id="63" creationId="{AC147C90-9486-4583-BF32-00B58069F41F}"/>
          </ac:cxnSpMkLst>
        </pc:cxnChg>
        <pc:cxnChg chg="add del mod">
          <ac:chgData name="Yin, Xiangyu" userId="2bb6640f-cdcc-43e3-ad26-0c76e0fdfd37" providerId="ADAL" clId="{004FA34F-E127-45AE-80ED-136FDCA7718B}" dt="2022-03-18T08:30:52.470" v="1873" actId="478"/>
          <ac:cxnSpMkLst>
            <pc:docMk/>
            <pc:sldMk cId="3892323525" sldId="473"/>
            <ac:cxnSpMk id="64" creationId="{9B54A5FE-10E8-410F-87D8-A6359FABED9E}"/>
          </ac:cxnSpMkLst>
        </pc:cxnChg>
        <pc:cxnChg chg="add del mod">
          <ac:chgData name="Yin, Xiangyu" userId="2bb6640f-cdcc-43e3-ad26-0c76e0fdfd37" providerId="ADAL" clId="{004FA34F-E127-45AE-80ED-136FDCA7718B}" dt="2022-03-18T08:31:54.722" v="1892" actId="478"/>
          <ac:cxnSpMkLst>
            <pc:docMk/>
            <pc:sldMk cId="3892323525" sldId="473"/>
            <ac:cxnSpMk id="66" creationId="{46BC271C-7927-4790-BCA4-2B4DE15125D4}"/>
          </ac:cxnSpMkLst>
        </pc:cxnChg>
        <pc:cxnChg chg="add mod">
          <ac:chgData name="Yin, Xiangyu" userId="2bb6640f-cdcc-43e3-ad26-0c76e0fdfd37" providerId="ADAL" clId="{004FA34F-E127-45AE-80ED-136FDCA7718B}" dt="2022-03-18T08:36:27.785" v="2036" actId="164"/>
          <ac:cxnSpMkLst>
            <pc:docMk/>
            <pc:sldMk cId="3892323525" sldId="473"/>
            <ac:cxnSpMk id="67" creationId="{24396A11-4366-48EC-8E54-426B170477FB}"/>
          </ac:cxnSpMkLst>
        </pc:cxnChg>
        <pc:cxnChg chg="add mod">
          <ac:chgData name="Yin, Xiangyu" userId="2bb6640f-cdcc-43e3-ad26-0c76e0fdfd37" providerId="ADAL" clId="{004FA34F-E127-45AE-80ED-136FDCA7718B}" dt="2022-03-18T08:36:43.375" v="2042" actId="478"/>
          <ac:cxnSpMkLst>
            <pc:docMk/>
            <pc:sldMk cId="3892323525" sldId="473"/>
            <ac:cxnSpMk id="71" creationId="{447F10E5-4003-4AB7-A70D-CFDD4C5B3582}"/>
          </ac:cxnSpMkLst>
        </pc:cxnChg>
        <pc:cxnChg chg="add del mod">
          <ac:chgData name="Yin, Xiangyu" userId="2bb6640f-cdcc-43e3-ad26-0c76e0fdfd37" providerId="ADAL" clId="{004FA34F-E127-45AE-80ED-136FDCA7718B}" dt="2022-03-18T08:32:21.634" v="1903"/>
          <ac:cxnSpMkLst>
            <pc:docMk/>
            <pc:sldMk cId="3892323525" sldId="473"/>
            <ac:cxnSpMk id="73" creationId="{3E89D319-47D0-4AFC-A251-E328E2EB6159}"/>
          </ac:cxnSpMkLst>
        </pc:cxnChg>
        <pc:cxnChg chg="add mod">
          <ac:chgData name="Yin, Xiangyu" userId="2bb6640f-cdcc-43e3-ad26-0c76e0fdfd37" providerId="ADAL" clId="{004FA34F-E127-45AE-80ED-136FDCA7718B}" dt="2022-03-18T08:36:27.785" v="2036" actId="164"/>
          <ac:cxnSpMkLst>
            <pc:docMk/>
            <pc:sldMk cId="3892323525" sldId="473"/>
            <ac:cxnSpMk id="74" creationId="{DF32EA03-FDF0-497C-BB1C-3CF0BD20AEFB}"/>
          </ac:cxnSpMkLst>
        </pc:cxnChg>
        <pc:cxnChg chg="add mod">
          <ac:chgData name="Yin, Xiangyu" userId="2bb6640f-cdcc-43e3-ad26-0c76e0fdfd37" providerId="ADAL" clId="{004FA34F-E127-45AE-80ED-136FDCA7718B}" dt="2022-03-18T08:36:27.785" v="2036" actId="164"/>
          <ac:cxnSpMkLst>
            <pc:docMk/>
            <pc:sldMk cId="3892323525" sldId="473"/>
            <ac:cxnSpMk id="75" creationId="{1FA06051-49C7-4157-99E7-A05FE931632C}"/>
          </ac:cxnSpMkLst>
        </pc:cxnChg>
        <pc:cxnChg chg="add mod">
          <ac:chgData name="Yin, Xiangyu" userId="2bb6640f-cdcc-43e3-ad26-0c76e0fdfd37" providerId="ADAL" clId="{004FA34F-E127-45AE-80ED-136FDCA7718B}" dt="2022-03-18T08:36:27.785" v="2036" actId="164"/>
          <ac:cxnSpMkLst>
            <pc:docMk/>
            <pc:sldMk cId="3892323525" sldId="473"/>
            <ac:cxnSpMk id="77" creationId="{6E73727E-DFBF-47F2-A7B5-8413EDE992E5}"/>
          </ac:cxnSpMkLst>
        </pc:cxnChg>
        <pc:cxnChg chg="add mod">
          <ac:chgData name="Yin, Xiangyu" userId="2bb6640f-cdcc-43e3-ad26-0c76e0fdfd37" providerId="ADAL" clId="{004FA34F-E127-45AE-80ED-136FDCA7718B}" dt="2022-03-18T08:36:43.375" v="2042" actId="478"/>
          <ac:cxnSpMkLst>
            <pc:docMk/>
            <pc:sldMk cId="3892323525" sldId="473"/>
            <ac:cxnSpMk id="79" creationId="{C6FA628B-851B-494E-B3A0-37ADD5B35CCC}"/>
          </ac:cxnSpMkLst>
        </pc:cxnChg>
        <pc:cxnChg chg="add mod">
          <ac:chgData name="Yin, Xiangyu" userId="2bb6640f-cdcc-43e3-ad26-0c76e0fdfd37" providerId="ADAL" clId="{004FA34F-E127-45AE-80ED-136FDCA7718B}" dt="2022-03-18T08:36:27.785" v="2036" actId="164"/>
          <ac:cxnSpMkLst>
            <pc:docMk/>
            <pc:sldMk cId="3892323525" sldId="473"/>
            <ac:cxnSpMk id="85" creationId="{30409986-F45C-4D25-B905-482C341E482C}"/>
          </ac:cxnSpMkLst>
        </pc:cxnChg>
        <pc:cxnChg chg="add del mod">
          <ac:chgData name="Yin, Xiangyu" userId="2bb6640f-cdcc-43e3-ad26-0c76e0fdfd37" providerId="ADAL" clId="{004FA34F-E127-45AE-80ED-136FDCA7718B}" dt="2022-03-18T08:33:37.774" v="1925" actId="478"/>
          <ac:cxnSpMkLst>
            <pc:docMk/>
            <pc:sldMk cId="3892323525" sldId="473"/>
            <ac:cxnSpMk id="86" creationId="{1A62E80B-36E9-4390-AEA2-886498A2AE9C}"/>
          </ac:cxnSpMkLst>
        </pc:cxnChg>
        <pc:cxnChg chg="add mod">
          <ac:chgData name="Yin, Xiangyu" userId="2bb6640f-cdcc-43e3-ad26-0c76e0fdfd37" providerId="ADAL" clId="{004FA34F-E127-45AE-80ED-136FDCA7718B}" dt="2022-03-18T08:36:27.785" v="2036" actId="164"/>
          <ac:cxnSpMkLst>
            <pc:docMk/>
            <pc:sldMk cId="3892323525" sldId="473"/>
            <ac:cxnSpMk id="88" creationId="{BEA51BA3-0760-407B-9463-4E306B5F0E4D}"/>
          </ac:cxnSpMkLst>
        </pc:cxnChg>
        <pc:cxnChg chg="add mod">
          <ac:chgData name="Yin, Xiangyu" userId="2bb6640f-cdcc-43e3-ad26-0c76e0fdfd37" providerId="ADAL" clId="{004FA34F-E127-45AE-80ED-136FDCA7718B}" dt="2022-03-18T08:36:27.785" v="2036" actId="164"/>
          <ac:cxnSpMkLst>
            <pc:docMk/>
            <pc:sldMk cId="3892323525" sldId="473"/>
            <ac:cxnSpMk id="89" creationId="{0DF4347D-CB2A-42AC-99CF-1D7A16EEE5F8}"/>
          </ac:cxnSpMkLst>
        </pc:cxnChg>
        <pc:cxnChg chg="add mod">
          <ac:chgData name="Yin, Xiangyu" userId="2bb6640f-cdcc-43e3-ad26-0c76e0fdfd37" providerId="ADAL" clId="{004FA34F-E127-45AE-80ED-136FDCA7718B}" dt="2022-03-18T08:36:27.785" v="2036" actId="164"/>
          <ac:cxnSpMkLst>
            <pc:docMk/>
            <pc:sldMk cId="3892323525" sldId="473"/>
            <ac:cxnSpMk id="95" creationId="{90CD720E-C3A9-43A8-BD2C-E7FB5BA5A734}"/>
          </ac:cxnSpMkLst>
        </pc:cxnChg>
        <pc:cxnChg chg="add del mod">
          <ac:chgData name="Yin, Xiangyu" userId="2bb6640f-cdcc-43e3-ad26-0c76e0fdfd37" providerId="ADAL" clId="{004FA34F-E127-45AE-80ED-136FDCA7718B}" dt="2022-03-18T08:36:05.556" v="2018"/>
          <ac:cxnSpMkLst>
            <pc:docMk/>
            <pc:sldMk cId="3892323525" sldId="473"/>
            <ac:cxnSpMk id="96" creationId="{6BB83B6A-1D47-415D-A0AC-ED6E9DCD8F6C}"/>
          </ac:cxnSpMkLst>
        </pc:cxnChg>
        <pc:cxnChg chg="mod">
          <ac:chgData name="Yin, Xiangyu" userId="2bb6640f-cdcc-43e3-ad26-0c76e0fdfd37" providerId="ADAL" clId="{004FA34F-E127-45AE-80ED-136FDCA7718B}" dt="2022-03-18T08:36:39.091" v="2039"/>
          <ac:cxnSpMkLst>
            <pc:docMk/>
            <pc:sldMk cId="3892323525" sldId="473"/>
            <ac:cxnSpMk id="105" creationId="{2F3E7664-8F29-4E72-A770-4F11CE1BD1F0}"/>
          </ac:cxnSpMkLst>
        </pc:cxnChg>
        <pc:cxnChg chg="mod">
          <ac:chgData name="Yin, Xiangyu" userId="2bb6640f-cdcc-43e3-ad26-0c76e0fdfd37" providerId="ADAL" clId="{004FA34F-E127-45AE-80ED-136FDCA7718B}" dt="2022-03-18T08:36:39.091" v="2039"/>
          <ac:cxnSpMkLst>
            <pc:docMk/>
            <pc:sldMk cId="3892323525" sldId="473"/>
            <ac:cxnSpMk id="106" creationId="{768DC87C-78CE-4B31-8917-306AAF7928E4}"/>
          </ac:cxnSpMkLst>
        </pc:cxnChg>
        <pc:cxnChg chg="mod">
          <ac:chgData name="Yin, Xiangyu" userId="2bb6640f-cdcc-43e3-ad26-0c76e0fdfd37" providerId="ADAL" clId="{004FA34F-E127-45AE-80ED-136FDCA7718B}" dt="2022-03-18T08:36:39.091" v="2039"/>
          <ac:cxnSpMkLst>
            <pc:docMk/>
            <pc:sldMk cId="3892323525" sldId="473"/>
            <ac:cxnSpMk id="107" creationId="{9FC2FF42-CB7F-45FF-90E3-83379C1F88B7}"/>
          </ac:cxnSpMkLst>
        </pc:cxnChg>
        <pc:cxnChg chg="mod">
          <ac:chgData name="Yin, Xiangyu" userId="2bb6640f-cdcc-43e3-ad26-0c76e0fdfd37" providerId="ADAL" clId="{004FA34F-E127-45AE-80ED-136FDCA7718B}" dt="2022-03-18T08:36:39.091" v="2039"/>
          <ac:cxnSpMkLst>
            <pc:docMk/>
            <pc:sldMk cId="3892323525" sldId="473"/>
            <ac:cxnSpMk id="108" creationId="{5DD0D294-A717-494E-86F6-5F6A4CA4D15C}"/>
          </ac:cxnSpMkLst>
        </pc:cxnChg>
        <pc:cxnChg chg="mod">
          <ac:chgData name="Yin, Xiangyu" userId="2bb6640f-cdcc-43e3-ad26-0c76e0fdfd37" providerId="ADAL" clId="{004FA34F-E127-45AE-80ED-136FDCA7718B}" dt="2022-03-18T08:36:39.091" v="2039"/>
          <ac:cxnSpMkLst>
            <pc:docMk/>
            <pc:sldMk cId="3892323525" sldId="473"/>
            <ac:cxnSpMk id="109" creationId="{AB5AF450-D630-41AF-8917-9E6A045E054E}"/>
          </ac:cxnSpMkLst>
        </pc:cxnChg>
        <pc:cxnChg chg="mod">
          <ac:chgData name="Yin, Xiangyu" userId="2bb6640f-cdcc-43e3-ad26-0c76e0fdfd37" providerId="ADAL" clId="{004FA34F-E127-45AE-80ED-136FDCA7718B}" dt="2022-03-18T08:36:39.091" v="2039"/>
          <ac:cxnSpMkLst>
            <pc:docMk/>
            <pc:sldMk cId="3892323525" sldId="473"/>
            <ac:cxnSpMk id="121" creationId="{7E586224-3316-4DFA-9E1D-2ECF00E0C542}"/>
          </ac:cxnSpMkLst>
        </pc:cxnChg>
        <pc:cxnChg chg="mod">
          <ac:chgData name="Yin, Xiangyu" userId="2bb6640f-cdcc-43e3-ad26-0c76e0fdfd37" providerId="ADAL" clId="{004FA34F-E127-45AE-80ED-136FDCA7718B}" dt="2022-03-18T08:36:39.091" v="2039"/>
          <ac:cxnSpMkLst>
            <pc:docMk/>
            <pc:sldMk cId="3892323525" sldId="473"/>
            <ac:cxnSpMk id="122" creationId="{A9A0F3EB-17FA-490D-ADE9-AE986FA8ADA2}"/>
          </ac:cxnSpMkLst>
        </pc:cxnChg>
        <pc:cxnChg chg="mod">
          <ac:chgData name="Yin, Xiangyu" userId="2bb6640f-cdcc-43e3-ad26-0c76e0fdfd37" providerId="ADAL" clId="{004FA34F-E127-45AE-80ED-136FDCA7718B}" dt="2022-03-18T08:36:39.091" v="2039"/>
          <ac:cxnSpMkLst>
            <pc:docMk/>
            <pc:sldMk cId="3892323525" sldId="473"/>
            <ac:cxnSpMk id="123" creationId="{22C4E36C-B727-4C6F-BA72-34B0E5F14C14}"/>
          </ac:cxnSpMkLst>
        </pc:cxnChg>
        <pc:cxnChg chg="mod">
          <ac:chgData name="Yin, Xiangyu" userId="2bb6640f-cdcc-43e3-ad26-0c76e0fdfd37" providerId="ADAL" clId="{004FA34F-E127-45AE-80ED-136FDCA7718B}" dt="2022-03-18T08:36:39.091" v="2039"/>
          <ac:cxnSpMkLst>
            <pc:docMk/>
            <pc:sldMk cId="3892323525" sldId="473"/>
            <ac:cxnSpMk id="124" creationId="{465C4483-EC7E-4216-AAF5-2F4DEAB95FC4}"/>
          </ac:cxnSpMkLst>
        </pc:cxnChg>
        <pc:cxnChg chg="mod">
          <ac:chgData name="Yin, Xiangyu" userId="2bb6640f-cdcc-43e3-ad26-0c76e0fdfd37" providerId="ADAL" clId="{004FA34F-E127-45AE-80ED-136FDCA7718B}" dt="2022-03-18T08:36:39.091" v="2039"/>
          <ac:cxnSpMkLst>
            <pc:docMk/>
            <pc:sldMk cId="3892323525" sldId="473"/>
            <ac:cxnSpMk id="125" creationId="{2133418B-F23E-4661-BAC4-4349DCBEF08D}"/>
          </ac:cxnSpMkLst>
        </pc:cxnChg>
        <pc:cxnChg chg="mod">
          <ac:chgData name="Yin, Xiangyu" userId="2bb6640f-cdcc-43e3-ad26-0c76e0fdfd37" providerId="ADAL" clId="{004FA34F-E127-45AE-80ED-136FDCA7718B}" dt="2022-03-18T08:36:39.091" v="2039"/>
          <ac:cxnSpMkLst>
            <pc:docMk/>
            <pc:sldMk cId="3892323525" sldId="473"/>
            <ac:cxnSpMk id="126" creationId="{69EB4874-6B9A-4560-BA55-06F051E02683}"/>
          </ac:cxnSpMkLst>
        </pc:cxnChg>
        <pc:cxnChg chg="mod">
          <ac:chgData name="Yin, Xiangyu" userId="2bb6640f-cdcc-43e3-ad26-0c76e0fdfd37" providerId="ADAL" clId="{004FA34F-E127-45AE-80ED-136FDCA7718B}" dt="2022-03-18T08:36:39.091" v="2039"/>
          <ac:cxnSpMkLst>
            <pc:docMk/>
            <pc:sldMk cId="3892323525" sldId="473"/>
            <ac:cxnSpMk id="127" creationId="{FD3F5DB4-CDB0-4048-9CA6-DEB16768A426}"/>
          </ac:cxnSpMkLst>
        </pc:cxnChg>
        <pc:cxnChg chg="mod">
          <ac:chgData name="Yin, Xiangyu" userId="2bb6640f-cdcc-43e3-ad26-0c76e0fdfd37" providerId="ADAL" clId="{004FA34F-E127-45AE-80ED-136FDCA7718B}" dt="2022-03-18T08:36:39.091" v="2039"/>
          <ac:cxnSpMkLst>
            <pc:docMk/>
            <pc:sldMk cId="3892323525" sldId="473"/>
            <ac:cxnSpMk id="128" creationId="{C746A80A-6C20-4BA7-8A64-4D6C8F9AE8A2}"/>
          </ac:cxnSpMkLst>
        </pc:cxnChg>
        <pc:cxnChg chg="mod">
          <ac:chgData name="Yin, Xiangyu" userId="2bb6640f-cdcc-43e3-ad26-0c76e0fdfd37" providerId="ADAL" clId="{004FA34F-E127-45AE-80ED-136FDCA7718B}" dt="2022-03-18T08:36:39.091" v="2039"/>
          <ac:cxnSpMkLst>
            <pc:docMk/>
            <pc:sldMk cId="3892323525" sldId="473"/>
            <ac:cxnSpMk id="129" creationId="{3A1FE070-4796-480D-8FBF-9F0D49FA9B92}"/>
          </ac:cxnSpMkLst>
        </pc:cxnChg>
        <pc:cxnChg chg="mod">
          <ac:chgData name="Yin, Xiangyu" userId="2bb6640f-cdcc-43e3-ad26-0c76e0fdfd37" providerId="ADAL" clId="{004FA34F-E127-45AE-80ED-136FDCA7718B}" dt="2022-03-18T08:36:39.091" v="2039"/>
          <ac:cxnSpMkLst>
            <pc:docMk/>
            <pc:sldMk cId="3892323525" sldId="473"/>
            <ac:cxnSpMk id="130" creationId="{B3E29C5B-8A51-479A-90BC-F9767B354D8D}"/>
          </ac:cxnSpMkLst>
        </pc:cxnChg>
        <pc:cxnChg chg="mod">
          <ac:chgData name="Yin, Xiangyu" userId="2bb6640f-cdcc-43e3-ad26-0c76e0fdfd37" providerId="ADAL" clId="{004FA34F-E127-45AE-80ED-136FDCA7718B}" dt="2022-03-18T08:36:39.091" v="2039"/>
          <ac:cxnSpMkLst>
            <pc:docMk/>
            <pc:sldMk cId="3892323525" sldId="473"/>
            <ac:cxnSpMk id="131" creationId="{98C354C1-3732-4124-9ECC-1E8995305BF1}"/>
          </ac:cxnSpMkLst>
        </pc:cxnChg>
        <pc:cxnChg chg="mod">
          <ac:chgData name="Yin, Xiangyu" userId="2bb6640f-cdcc-43e3-ad26-0c76e0fdfd37" providerId="ADAL" clId="{004FA34F-E127-45AE-80ED-136FDCA7718B}" dt="2022-03-18T08:36:39.091" v="2039"/>
          <ac:cxnSpMkLst>
            <pc:docMk/>
            <pc:sldMk cId="3892323525" sldId="473"/>
            <ac:cxnSpMk id="132" creationId="{B938ED88-29CF-4A09-9ABF-5784C76DC47A}"/>
          </ac:cxnSpMkLst>
        </pc:cxnChg>
        <pc:cxnChg chg="mod">
          <ac:chgData name="Yin, Xiangyu" userId="2bb6640f-cdcc-43e3-ad26-0c76e0fdfd37" providerId="ADAL" clId="{004FA34F-E127-45AE-80ED-136FDCA7718B}" dt="2022-03-18T08:36:39.091" v="2039"/>
          <ac:cxnSpMkLst>
            <pc:docMk/>
            <pc:sldMk cId="3892323525" sldId="473"/>
            <ac:cxnSpMk id="133" creationId="{1536230D-BFB1-4972-B7F3-D04268F4AFA8}"/>
          </ac:cxnSpMkLst>
        </pc:cxnChg>
        <pc:cxnChg chg="mod">
          <ac:chgData name="Yin, Xiangyu" userId="2bb6640f-cdcc-43e3-ad26-0c76e0fdfd37" providerId="ADAL" clId="{004FA34F-E127-45AE-80ED-136FDCA7718B}" dt="2022-03-18T08:36:39.091" v="2039"/>
          <ac:cxnSpMkLst>
            <pc:docMk/>
            <pc:sldMk cId="3892323525" sldId="473"/>
            <ac:cxnSpMk id="134" creationId="{69D9F823-E859-4548-ADDA-1CAED61A810A}"/>
          </ac:cxnSpMkLst>
        </pc:cxnChg>
        <pc:cxnChg chg="mod">
          <ac:chgData name="Yin, Xiangyu" userId="2bb6640f-cdcc-43e3-ad26-0c76e0fdfd37" providerId="ADAL" clId="{004FA34F-E127-45AE-80ED-136FDCA7718B}" dt="2022-03-18T08:36:39.091" v="2039"/>
          <ac:cxnSpMkLst>
            <pc:docMk/>
            <pc:sldMk cId="3892323525" sldId="473"/>
            <ac:cxnSpMk id="135" creationId="{F6EF4E4A-29CC-4AE2-8109-D1007F6AC347}"/>
          </ac:cxnSpMkLst>
        </pc:cxnChg>
        <pc:cxnChg chg="mod">
          <ac:chgData name="Yin, Xiangyu" userId="2bb6640f-cdcc-43e3-ad26-0c76e0fdfd37" providerId="ADAL" clId="{004FA34F-E127-45AE-80ED-136FDCA7718B}" dt="2022-03-18T08:36:39.091" v="2039"/>
          <ac:cxnSpMkLst>
            <pc:docMk/>
            <pc:sldMk cId="3892323525" sldId="473"/>
            <ac:cxnSpMk id="136" creationId="{D96C7B65-1957-4EBD-845B-906C80B23306}"/>
          </ac:cxnSpMkLst>
        </pc:cxnChg>
        <pc:cxnChg chg="mod">
          <ac:chgData name="Yin, Xiangyu" userId="2bb6640f-cdcc-43e3-ad26-0c76e0fdfd37" providerId="ADAL" clId="{004FA34F-E127-45AE-80ED-136FDCA7718B}" dt="2022-03-18T08:36:39.091" v="2039"/>
          <ac:cxnSpMkLst>
            <pc:docMk/>
            <pc:sldMk cId="3892323525" sldId="473"/>
            <ac:cxnSpMk id="137" creationId="{32136823-F2BC-4AF5-B535-F519ECF0ED24}"/>
          </ac:cxnSpMkLst>
        </pc:cxnChg>
        <pc:cxnChg chg="mod">
          <ac:chgData name="Yin, Xiangyu" userId="2bb6640f-cdcc-43e3-ad26-0c76e0fdfd37" providerId="ADAL" clId="{004FA34F-E127-45AE-80ED-136FDCA7718B}" dt="2022-03-18T08:36:39.091" v="2039"/>
          <ac:cxnSpMkLst>
            <pc:docMk/>
            <pc:sldMk cId="3892323525" sldId="473"/>
            <ac:cxnSpMk id="141" creationId="{AC632E2D-FD8F-4569-889C-4B7CBDB9C0F3}"/>
          </ac:cxnSpMkLst>
        </pc:cxnChg>
      </pc:sldChg>
      <pc:sldChg chg="addSp delSp modSp new add del">
        <pc:chgData name="Yin, Xiangyu" userId="2bb6640f-cdcc-43e3-ad26-0c76e0fdfd37" providerId="ADAL" clId="{004FA34F-E127-45AE-80ED-136FDCA7718B}" dt="2022-03-18T08:42:23.424" v="2206" actId="47"/>
        <pc:sldMkLst>
          <pc:docMk/>
          <pc:sldMk cId="1607906008" sldId="474"/>
        </pc:sldMkLst>
        <pc:spChg chg="add del">
          <ac:chgData name="Yin, Xiangyu" userId="2bb6640f-cdcc-43e3-ad26-0c76e0fdfd37" providerId="ADAL" clId="{004FA34F-E127-45AE-80ED-136FDCA7718B}" dt="2022-03-18T08:38:39.189" v="2120"/>
          <ac:spMkLst>
            <pc:docMk/>
            <pc:sldMk cId="1607906008" sldId="474"/>
            <ac:spMk id="3" creationId="{BBD8CC76-A557-49B0-B9BA-7281F539C41D}"/>
          </ac:spMkLst>
        </pc:spChg>
        <pc:spChg chg="add del mod">
          <ac:chgData name="Yin, Xiangyu" userId="2bb6640f-cdcc-43e3-ad26-0c76e0fdfd37" providerId="ADAL" clId="{004FA34F-E127-45AE-80ED-136FDCA7718B}" dt="2022-03-18T08:38:39.189" v="2120"/>
          <ac:spMkLst>
            <pc:docMk/>
            <pc:sldMk cId="1607906008" sldId="474"/>
            <ac:spMk id="5" creationId="{086C2287-0E81-4B9A-9DEF-1FAC19437318}"/>
          </ac:spMkLst>
        </pc:spChg>
      </pc:sldChg>
      <pc:sldChg chg="new del">
        <pc:chgData name="Yin, Xiangyu" userId="2bb6640f-cdcc-43e3-ad26-0c76e0fdfd37" providerId="ADAL" clId="{004FA34F-E127-45AE-80ED-136FDCA7718B}" dt="2022-03-18T08:46:21.765" v="2210" actId="47"/>
        <pc:sldMkLst>
          <pc:docMk/>
          <pc:sldMk cId="2938781158" sldId="474"/>
        </pc:sldMkLst>
      </pc:sldChg>
      <pc:sldChg chg="addSp delSp modSp add mod">
        <pc:chgData name="Yin, Xiangyu" userId="2bb6640f-cdcc-43e3-ad26-0c76e0fdfd37" providerId="ADAL" clId="{004FA34F-E127-45AE-80ED-136FDCA7718B}" dt="2022-03-19T22:33:02.947" v="6948" actId="21"/>
        <pc:sldMkLst>
          <pc:docMk/>
          <pc:sldMk cId="3807089751" sldId="474"/>
        </pc:sldMkLst>
        <pc:spChg chg="mod">
          <ac:chgData name="Yin, Xiangyu" userId="2bb6640f-cdcc-43e3-ad26-0c76e0fdfd37" providerId="ADAL" clId="{004FA34F-E127-45AE-80ED-136FDCA7718B}" dt="2022-03-18T09:19:07.552" v="2744"/>
          <ac:spMkLst>
            <pc:docMk/>
            <pc:sldMk cId="3807089751" sldId="474"/>
            <ac:spMk id="2" creationId="{D18F4FD4-AC35-4C86-871C-F0C7FE763D43}"/>
          </ac:spMkLst>
        </pc:spChg>
        <pc:spChg chg="add del mod">
          <ac:chgData name="Yin, Xiangyu" userId="2bb6640f-cdcc-43e3-ad26-0c76e0fdfd37" providerId="ADAL" clId="{004FA34F-E127-45AE-80ED-136FDCA7718B}" dt="2022-03-18T08:49:05.935" v="2243"/>
          <ac:spMkLst>
            <pc:docMk/>
            <pc:sldMk cId="3807089751" sldId="474"/>
            <ac:spMk id="6" creationId="{FC557974-8EDD-444C-A630-B88964A71C77}"/>
          </ac:spMkLst>
        </pc:spChg>
        <pc:spChg chg="del mod">
          <ac:chgData name="Yin, Xiangyu" userId="2bb6640f-cdcc-43e3-ad26-0c76e0fdfd37" providerId="ADAL" clId="{004FA34F-E127-45AE-80ED-136FDCA7718B}" dt="2022-03-18T09:19:08.321" v="2746"/>
          <ac:spMkLst>
            <pc:docMk/>
            <pc:sldMk cId="3807089751" sldId="474"/>
            <ac:spMk id="7" creationId="{6785F8F4-6769-44C2-BCB7-DB2648F98D40}"/>
          </ac:spMkLst>
        </pc:spChg>
        <pc:spChg chg="add del mod">
          <ac:chgData name="Yin, Xiangyu" userId="2bb6640f-cdcc-43e3-ad26-0c76e0fdfd37" providerId="ADAL" clId="{004FA34F-E127-45AE-80ED-136FDCA7718B}" dt="2022-03-18T08:49:05.935" v="2243"/>
          <ac:spMkLst>
            <pc:docMk/>
            <pc:sldMk cId="3807089751" sldId="474"/>
            <ac:spMk id="8" creationId="{65C9E085-881C-47C0-AFD5-89142726E88B}"/>
          </ac:spMkLst>
        </pc:spChg>
        <pc:spChg chg="add del mod">
          <ac:chgData name="Yin, Xiangyu" userId="2bb6640f-cdcc-43e3-ad26-0c76e0fdfd37" providerId="ADAL" clId="{004FA34F-E127-45AE-80ED-136FDCA7718B}" dt="2022-03-18T08:49:05.935" v="2243"/>
          <ac:spMkLst>
            <pc:docMk/>
            <pc:sldMk cId="3807089751" sldId="474"/>
            <ac:spMk id="9" creationId="{99F2891C-0664-41ED-AD24-2567EB1B4636}"/>
          </ac:spMkLst>
        </pc:spChg>
        <pc:spChg chg="add del mod">
          <ac:chgData name="Yin, Xiangyu" userId="2bb6640f-cdcc-43e3-ad26-0c76e0fdfd37" providerId="ADAL" clId="{004FA34F-E127-45AE-80ED-136FDCA7718B}" dt="2022-03-18T08:49:05.935" v="2243"/>
          <ac:spMkLst>
            <pc:docMk/>
            <pc:sldMk cId="3807089751" sldId="474"/>
            <ac:spMk id="10" creationId="{FA79976F-790F-4342-ACBD-D72D345E5C9B}"/>
          </ac:spMkLst>
        </pc:spChg>
        <pc:spChg chg="add del mod">
          <ac:chgData name="Yin, Xiangyu" userId="2bb6640f-cdcc-43e3-ad26-0c76e0fdfd37" providerId="ADAL" clId="{004FA34F-E127-45AE-80ED-136FDCA7718B}" dt="2022-03-18T08:49:05.935" v="2243"/>
          <ac:spMkLst>
            <pc:docMk/>
            <pc:sldMk cId="3807089751" sldId="474"/>
            <ac:spMk id="11" creationId="{42013C14-5879-4637-B7CF-64B832E5FF0D}"/>
          </ac:spMkLst>
        </pc:spChg>
        <pc:spChg chg="add del mod">
          <ac:chgData name="Yin, Xiangyu" userId="2bb6640f-cdcc-43e3-ad26-0c76e0fdfd37" providerId="ADAL" clId="{004FA34F-E127-45AE-80ED-136FDCA7718B}" dt="2022-03-18T08:49:05.935" v="2243"/>
          <ac:spMkLst>
            <pc:docMk/>
            <pc:sldMk cId="3807089751" sldId="474"/>
            <ac:spMk id="14" creationId="{AC952A14-C90D-410E-A56A-64843704E17E}"/>
          </ac:spMkLst>
        </pc:spChg>
        <pc:spChg chg="add del mod">
          <ac:chgData name="Yin, Xiangyu" userId="2bb6640f-cdcc-43e3-ad26-0c76e0fdfd37" providerId="ADAL" clId="{004FA34F-E127-45AE-80ED-136FDCA7718B}" dt="2022-03-18T08:49:05.935" v="2243"/>
          <ac:spMkLst>
            <pc:docMk/>
            <pc:sldMk cId="3807089751" sldId="474"/>
            <ac:spMk id="15" creationId="{3E589899-BF1D-4506-A180-A96DDD7762A4}"/>
          </ac:spMkLst>
        </pc:spChg>
        <pc:spChg chg="add del mod">
          <ac:chgData name="Yin, Xiangyu" userId="2bb6640f-cdcc-43e3-ad26-0c76e0fdfd37" providerId="ADAL" clId="{004FA34F-E127-45AE-80ED-136FDCA7718B}" dt="2022-03-18T08:49:05.935" v="2243"/>
          <ac:spMkLst>
            <pc:docMk/>
            <pc:sldMk cId="3807089751" sldId="474"/>
            <ac:spMk id="16" creationId="{1227EBEE-33ED-41C6-AE63-3BD9DDA0B35A}"/>
          </ac:spMkLst>
        </pc:spChg>
        <pc:spChg chg="add del mod">
          <ac:chgData name="Yin, Xiangyu" userId="2bb6640f-cdcc-43e3-ad26-0c76e0fdfd37" providerId="ADAL" clId="{004FA34F-E127-45AE-80ED-136FDCA7718B}" dt="2022-03-18T08:49:05.935" v="2243"/>
          <ac:spMkLst>
            <pc:docMk/>
            <pc:sldMk cId="3807089751" sldId="474"/>
            <ac:spMk id="19" creationId="{B565BA0B-22A9-41CF-B42B-DD9A0A6AF358}"/>
          </ac:spMkLst>
        </pc:spChg>
        <pc:spChg chg="add del mod">
          <ac:chgData name="Yin, Xiangyu" userId="2bb6640f-cdcc-43e3-ad26-0c76e0fdfd37" providerId="ADAL" clId="{004FA34F-E127-45AE-80ED-136FDCA7718B}" dt="2022-03-18T08:49:05.935" v="2243"/>
          <ac:spMkLst>
            <pc:docMk/>
            <pc:sldMk cId="3807089751" sldId="474"/>
            <ac:spMk id="20" creationId="{5B9CBAF0-E6A6-43C5-A4E5-3F0BD8C17912}"/>
          </ac:spMkLst>
        </pc:spChg>
        <pc:spChg chg="add del mod">
          <ac:chgData name="Yin, Xiangyu" userId="2bb6640f-cdcc-43e3-ad26-0c76e0fdfd37" providerId="ADAL" clId="{004FA34F-E127-45AE-80ED-136FDCA7718B}" dt="2022-03-18T08:49:05.935" v="2243"/>
          <ac:spMkLst>
            <pc:docMk/>
            <pc:sldMk cId="3807089751" sldId="474"/>
            <ac:spMk id="22" creationId="{09888D90-B2C3-493C-AE62-8261CEFCA72D}"/>
          </ac:spMkLst>
        </pc:spChg>
        <pc:spChg chg="add del mod">
          <ac:chgData name="Yin, Xiangyu" userId="2bb6640f-cdcc-43e3-ad26-0c76e0fdfd37" providerId="ADAL" clId="{004FA34F-E127-45AE-80ED-136FDCA7718B}" dt="2022-03-18T08:49:05.935" v="2243"/>
          <ac:spMkLst>
            <pc:docMk/>
            <pc:sldMk cId="3807089751" sldId="474"/>
            <ac:spMk id="25" creationId="{3DA72D49-FDCC-4ABC-ADDC-CEE209E2B61C}"/>
          </ac:spMkLst>
        </pc:spChg>
        <pc:spChg chg="add del mod">
          <ac:chgData name="Yin, Xiangyu" userId="2bb6640f-cdcc-43e3-ad26-0c76e0fdfd37" providerId="ADAL" clId="{004FA34F-E127-45AE-80ED-136FDCA7718B}" dt="2022-03-18T08:49:05.935" v="2243"/>
          <ac:spMkLst>
            <pc:docMk/>
            <pc:sldMk cId="3807089751" sldId="474"/>
            <ac:spMk id="26" creationId="{4B8072A9-0CA7-4641-BEF7-B3DA7544ED85}"/>
          </ac:spMkLst>
        </pc:spChg>
        <pc:spChg chg="add del mod">
          <ac:chgData name="Yin, Xiangyu" userId="2bb6640f-cdcc-43e3-ad26-0c76e0fdfd37" providerId="ADAL" clId="{004FA34F-E127-45AE-80ED-136FDCA7718B}" dt="2022-03-18T08:49:05.935" v="2243"/>
          <ac:spMkLst>
            <pc:docMk/>
            <pc:sldMk cId="3807089751" sldId="474"/>
            <ac:spMk id="28" creationId="{3DFBFCDB-8E00-41AF-8F54-493A75CE6ECF}"/>
          </ac:spMkLst>
        </pc:spChg>
        <pc:spChg chg="add del mod">
          <ac:chgData name="Yin, Xiangyu" userId="2bb6640f-cdcc-43e3-ad26-0c76e0fdfd37" providerId="ADAL" clId="{004FA34F-E127-45AE-80ED-136FDCA7718B}" dt="2022-03-18T08:49:05.935" v="2243"/>
          <ac:spMkLst>
            <pc:docMk/>
            <pc:sldMk cId="3807089751" sldId="474"/>
            <ac:spMk id="31" creationId="{782911CB-1A52-4E20-A554-926A8CB22B87}"/>
          </ac:spMkLst>
        </pc:spChg>
        <pc:spChg chg="add del mod">
          <ac:chgData name="Yin, Xiangyu" userId="2bb6640f-cdcc-43e3-ad26-0c76e0fdfd37" providerId="ADAL" clId="{004FA34F-E127-45AE-80ED-136FDCA7718B}" dt="2022-03-18T08:49:05.935" v="2243"/>
          <ac:spMkLst>
            <pc:docMk/>
            <pc:sldMk cId="3807089751" sldId="474"/>
            <ac:spMk id="32" creationId="{7AF6842B-791A-4F44-985A-F96F72F50F09}"/>
          </ac:spMkLst>
        </pc:spChg>
        <pc:spChg chg="add del mod">
          <ac:chgData name="Yin, Xiangyu" userId="2bb6640f-cdcc-43e3-ad26-0c76e0fdfd37" providerId="ADAL" clId="{004FA34F-E127-45AE-80ED-136FDCA7718B}" dt="2022-03-18T08:49:05.935" v="2243"/>
          <ac:spMkLst>
            <pc:docMk/>
            <pc:sldMk cId="3807089751" sldId="474"/>
            <ac:spMk id="33" creationId="{5F2A9651-9CB9-4B82-98B0-2C10FA6DFCE8}"/>
          </ac:spMkLst>
        </pc:spChg>
        <pc:spChg chg="add del mod">
          <ac:chgData name="Yin, Xiangyu" userId="2bb6640f-cdcc-43e3-ad26-0c76e0fdfd37" providerId="ADAL" clId="{004FA34F-E127-45AE-80ED-136FDCA7718B}" dt="2022-03-18T08:49:05.935" v="2243"/>
          <ac:spMkLst>
            <pc:docMk/>
            <pc:sldMk cId="3807089751" sldId="474"/>
            <ac:spMk id="37" creationId="{D7561802-7ED6-4B2E-828E-48387CFCC004}"/>
          </ac:spMkLst>
        </pc:spChg>
        <pc:spChg chg="add del mod">
          <ac:chgData name="Yin, Xiangyu" userId="2bb6640f-cdcc-43e3-ad26-0c76e0fdfd37" providerId="ADAL" clId="{004FA34F-E127-45AE-80ED-136FDCA7718B}" dt="2022-03-18T08:49:05.935" v="2243"/>
          <ac:spMkLst>
            <pc:docMk/>
            <pc:sldMk cId="3807089751" sldId="474"/>
            <ac:spMk id="38" creationId="{C04B3D08-825C-4EBC-A737-16159AC45E4B}"/>
          </ac:spMkLst>
        </pc:spChg>
        <pc:spChg chg="add del mod">
          <ac:chgData name="Yin, Xiangyu" userId="2bb6640f-cdcc-43e3-ad26-0c76e0fdfd37" providerId="ADAL" clId="{004FA34F-E127-45AE-80ED-136FDCA7718B}" dt="2022-03-18T08:49:05.935" v="2243"/>
          <ac:spMkLst>
            <pc:docMk/>
            <pc:sldMk cId="3807089751" sldId="474"/>
            <ac:spMk id="39" creationId="{9E0C70B1-E7F6-49D9-AEF7-8A9A9C1672DA}"/>
          </ac:spMkLst>
        </pc:spChg>
        <pc:spChg chg="add del mod">
          <ac:chgData name="Yin, Xiangyu" userId="2bb6640f-cdcc-43e3-ad26-0c76e0fdfd37" providerId="ADAL" clId="{004FA34F-E127-45AE-80ED-136FDCA7718B}" dt="2022-03-18T08:49:05.935" v="2243"/>
          <ac:spMkLst>
            <pc:docMk/>
            <pc:sldMk cId="3807089751" sldId="474"/>
            <ac:spMk id="42" creationId="{F71D60E2-82D8-4D3B-88E3-A00806E9F494}"/>
          </ac:spMkLst>
        </pc:spChg>
        <pc:spChg chg="add del mod">
          <ac:chgData name="Yin, Xiangyu" userId="2bb6640f-cdcc-43e3-ad26-0c76e0fdfd37" providerId="ADAL" clId="{004FA34F-E127-45AE-80ED-136FDCA7718B}" dt="2022-03-18T08:49:05.935" v="2243"/>
          <ac:spMkLst>
            <pc:docMk/>
            <pc:sldMk cId="3807089751" sldId="474"/>
            <ac:spMk id="43" creationId="{90157062-4FF2-4FD7-9675-5F76B3148E8C}"/>
          </ac:spMkLst>
        </pc:spChg>
        <pc:spChg chg="add del mod">
          <ac:chgData name="Yin, Xiangyu" userId="2bb6640f-cdcc-43e3-ad26-0c76e0fdfd37" providerId="ADAL" clId="{004FA34F-E127-45AE-80ED-136FDCA7718B}" dt="2022-03-18T08:49:05.935" v="2243"/>
          <ac:spMkLst>
            <pc:docMk/>
            <pc:sldMk cId="3807089751" sldId="474"/>
            <ac:spMk id="44" creationId="{00D53719-E2A8-46F5-BF64-8918A9EF752E}"/>
          </ac:spMkLst>
        </pc:spChg>
        <pc:spChg chg="add del mod">
          <ac:chgData name="Yin, Xiangyu" userId="2bb6640f-cdcc-43e3-ad26-0c76e0fdfd37" providerId="ADAL" clId="{004FA34F-E127-45AE-80ED-136FDCA7718B}" dt="2022-03-18T08:49:05.935" v="2243"/>
          <ac:spMkLst>
            <pc:docMk/>
            <pc:sldMk cId="3807089751" sldId="474"/>
            <ac:spMk id="45" creationId="{E93A29E5-3F26-475E-BA42-9DCAA25B9E7A}"/>
          </ac:spMkLst>
        </pc:spChg>
        <pc:spChg chg="add del mod">
          <ac:chgData name="Yin, Xiangyu" userId="2bb6640f-cdcc-43e3-ad26-0c76e0fdfd37" providerId="ADAL" clId="{004FA34F-E127-45AE-80ED-136FDCA7718B}" dt="2022-03-18T08:49:05.935" v="2243"/>
          <ac:spMkLst>
            <pc:docMk/>
            <pc:sldMk cId="3807089751" sldId="474"/>
            <ac:spMk id="46" creationId="{61EB4AB1-096F-4CAD-8488-6ACFA2E76880}"/>
          </ac:spMkLst>
        </pc:spChg>
        <pc:spChg chg="add del mod">
          <ac:chgData name="Yin, Xiangyu" userId="2bb6640f-cdcc-43e3-ad26-0c76e0fdfd37" providerId="ADAL" clId="{004FA34F-E127-45AE-80ED-136FDCA7718B}" dt="2022-03-18T08:49:05.935" v="2243"/>
          <ac:spMkLst>
            <pc:docMk/>
            <pc:sldMk cId="3807089751" sldId="474"/>
            <ac:spMk id="47" creationId="{2ECE5B9D-B325-4EA0-84F6-C3F664DA49D1}"/>
          </ac:spMkLst>
        </pc:spChg>
        <pc:spChg chg="add del mod">
          <ac:chgData name="Yin, Xiangyu" userId="2bb6640f-cdcc-43e3-ad26-0c76e0fdfd37" providerId="ADAL" clId="{004FA34F-E127-45AE-80ED-136FDCA7718B}" dt="2022-03-18T08:49:05.935" v="2243"/>
          <ac:spMkLst>
            <pc:docMk/>
            <pc:sldMk cId="3807089751" sldId="474"/>
            <ac:spMk id="48" creationId="{CA5F47ED-244B-47F0-9F23-69AF756D274F}"/>
          </ac:spMkLst>
        </pc:spChg>
        <pc:spChg chg="add del mod">
          <ac:chgData name="Yin, Xiangyu" userId="2bb6640f-cdcc-43e3-ad26-0c76e0fdfd37" providerId="ADAL" clId="{004FA34F-E127-45AE-80ED-136FDCA7718B}" dt="2022-03-18T08:49:05.935" v="2243"/>
          <ac:spMkLst>
            <pc:docMk/>
            <pc:sldMk cId="3807089751" sldId="474"/>
            <ac:spMk id="49" creationId="{DA115979-B718-463A-9F09-8AA4050094AD}"/>
          </ac:spMkLst>
        </pc:spChg>
        <pc:spChg chg="add del mod">
          <ac:chgData name="Yin, Xiangyu" userId="2bb6640f-cdcc-43e3-ad26-0c76e0fdfd37" providerId="ADAL" clId="{004FA34F-E127-45AE-80ED-136FDCA7718B}" dt="2022-03-18T08:49:05.935" v="2243"/>
          <ac:spMkLst>
            <pc:docMk/>
            <pc:sldMk cId="3807089751" sldId="474"/>
            <ac:spMk id="50" creationId="{A0E08A43-FD48-48FF-8002-6DE1907DE2C9}"/>
          </ac:spMkLst>
        </pc:spChg>
        <pc:spChg chg="add del mod">
          <ac:chgData name="Yin, Xiangyu" userId="2bb6640f-cdcc-43e3-ad26-0c76e0fdfd37" providerId="ADAL" clId="{004FA34F-E127-45AE-80ED-136FDCA7718B}" dt="2022-03-18T08:49:05.935" v="2243"/>
          <ac:spMkLst>
            <pc:docMk/>
            <pc:sldMk cId="3807089751" sldId="474"/>
            <ac:spMk id="51" creationId="{3F1584E9-6601-4972-8670-4852F8E9D77C}"/>
          </ac:spMkLst>
        </pc:spChg>
        <pc:spChg chg="add del mod">
          <ac:chgData name="Yin, Xiangyu" userId="2bb6640f-cdcc-43e3-ad26-0c76e0fdfd37" providerId="ADAL" clId="{004FA34F-E127-45AE-80ED-136FDCA7718B}" dt="2022-03-18T08:49:05.935" v="2243"/>
          <ac:spMkLst>
            <pc:docMk/>
            <pc:sldMk cId="3807089751" sldId="474"/>
            <ac:spMk id="52" creationId="{7B70F376-DC9E-401A-8793-7D31F22F2B8F}"/>
          </ac:spMkLst>
        </pc:spChg>
        <pc:spChg chg="add del mod">
          <ac:chgData name="Yin, Xiangyu" userId="2bb6640f-cdcc-43e3-ad26-0c76e0fdfd37" providerId="ADAL" clId="{004FA34F-E127-45AE-80ED-136FDCA7718B}" dt="2022-03-18T08:49:05.935" v="2243"/>
          <ac:spMkLst>
            <pc:docMk/>
            <pc:sldMk cId="3807089751" sldId="474"/>
            <ac:spMk id="54" creationId="{731E838D-149F-48C4-AD9A-435C3CE9E412}"/>
          </ac:spMkLst>
        </pc:spChg>
        <pc:spChg chg="add del mod">
          <ac:chgData name="Yin, Xiangyu" userId="2bb6640f-cdcc-43e3-ad26-0c76e0fdfd37" providerId="ADAL" clId="{004FA34F-E127-45AE-80ED-136FDCA7718B}" dt="2022-03-18T08:49:05.935" v="2243"/>
          <ac:spMkLst>
            <pc:docMk/>
            <pc:sldMk cId="3807089751" sldId="474"/>
            <ac:spMk id="55" creationId="{892FDF11-95C9-43B3-A7AD-22F77E28F659}"/>
          </ac:spMkLst>
        </pc:spChg>
        <pc:spChg chg="add del mod">
          <ac:chgData name="Yin, Xiangyu" userId="2bb6640f-cdcc-43e3-ad26-0c76e0fdfd37" providerId="ADAL" clId="{004FA34F-E127-45AE-80ED-136FDCA7718B}" dt="2022-03-18T08:49:05.935" v="2243"/>
          <ac:spMkLst>
            <pc:docMk/>
            <pc:sldMk cId="3807089751" sldId="474"/>
            <ac:spMk id="57" creationId="{20B6CC3A-E84C-49E0-8604-CD4E219A30BC}"/>
          </ac:spMkLst>
        </pc:spChg>
        <pc:spChg chg="add del mod">
          <ac:chgData name="Yin, Xiangyu" userId="2bb6640f-cdcc-43e3-ad26-0c76e0fdfd37" providerId="ADAL" clId="{004FA34F-E127-45AE-80ED-136FDCA7718B}" dt="2022-03-18T08:49:05.935" v="2243"/>
          <ac:spMkLst>
            <pc:docMk/>
            <pc:sldMk cId="3807089751" sldId="474"/>
            <ac:spMk id="62" creationId="{10CC78E5-A306-4607-94AD-4697F83BFBF8}"/>
          </ac:spMkLst>
        </pc:spChg>
        <pc:spChg chg="add del mod">
          <ac:chgData name="Yin, Xiangyu" userId="2bb6640f-cdcc-43e3-ad26-0c76e0fdfd37" providerId="ADAL" clId="{004FA34F-E127-45AE-80ED-136FDCA7718B}" dt="2022-03-18T08:49:05.935" v="2243"/>
          <ac:spMkLst>
            <pc:docMk/>
            <pc:sldMk cId="3807089751" sldId="474"/>
            <ac:spMk id="63" creationId="{335BD3BD-BC5E-4E4B-8952-30933460F501}"/>
          </ac:spMkLst>
        </pc:spChg>
        <pc:spChg chg="add del mod">
          <ac:chgData name="Yin, Xiangyu" userId="2bb6640f-cdcc-43e3-ad26-0c76e0fdfd37" providerId="ADAL" clId="{004FA34F-E127-45AE-80ED-136FDCA7718B}" dt="2022-03-18T08:52:46.320" v="2247"/>
          <ac:spMkLst>
            <pc:docMk/>
            <pc:sldMk cId="3807089751" sldId="474"/>
            <ac:spMk id="65" creationId="{E18BC8AA-35B3-446F-BCE0-F37D61140A28}"/>
          </ac:spMkLst>
        </pc:spChg>
        <pc:spChg chg="add del mod">
          <ac:chgData name="Yin, Xiangyu" userId="2bb6640f-cdcc-43e3-ad26-0c76e0fdfd37" providerId="ADAL" clId="{004FA34F-E127-45AE-80ED-136FDCA7718B}" dt="2022-03-18T08:52:46.320" v="2247"/>
          <ac:spMkLst>
            <pc:docMk/>
            <pc:sldMk cId="3807089751" sldId="474"/>
            <ac:spMk id="66" creationId="{AFD2BCD9-823E-4509-A262-34B7B368934F}"/>
          </ac:spMkLst>
        </pc:spChg>
        <pc:spChg chg="add del mod">
          <ac:chgData name="Yin, Xiangyu" userId="2bb6640f-cdcc-43e3-ad26-0c76e0fdfd37" providerId="ADAL" clId="{004FA34F-E127-45AE-80ED-136FDCA7718B}" dt="2022-03-18T08:52:46.320" v="2247"/>
          <ac:spMkLst>
            <pc:docMk/>
            <pc:sldMk cId="3807089751" sldId="474"/>
            <ac:spMk id="67" creationId="{16412328-762F-4EFE-896F-C619F8244FCB}"/>
          </ac:spMkLst>
        </pc:spChg>
        <pc:spChg chg="add del mod">
          <ac:chgData name="Yin, Xiangyu" userId="2bb6640f-cdcc-43e3-ad26-0c76e0fdfd37" providerId="ADAL" clId="{004FA34F-E127-45AE-80ED-136FDCA7718B}" dt="2022-03-18T08:52:46.320" v="2247"/>
          <ac:spMkLst>
            <pc:docMk/>
            <pc:sldMk cId="3807089751" sldId="474"/>
            <ac:spMk id="68" creationId="{95FB1CF4-C840-4A35-9784-AE431FFCD7F2}"/>
          </ac:spMkLst>
        </pc:spChg>
        <pc:spChg chg="add del mod">
          <ac:chgData name="Yin, Xiangyu" userId="2bb6640f-cdcc-43e3-ad26-0c76e0fdfd37" providerId="ADAL" clId="{004FA34F-E127-45AE-80ED-136FDCA7718B}" dt="2022-03-18T08:52:46.320" v="2247"/>
          <ac:spMkLst>
            <pc:docMk/>
            <pc:sldMk cId="3807089751" sldId="474"/>
            <ac:spMk id="69" creationId="{A49A5EFC-2C82-43C6-8529-440A8A182C89}"/>
          </ac:spMkLst>
        </pc:spChg>
        <pc:spChg chg="add del mod">
          <ac:chgData name="Yin, Xiangyu" userId="2bb6640f-cdcc-43e3-ad26-0c76e0fdfd37" providerId="ADAL" clId="{004FA34F-E127-45AE-80ED-136FDCA7718B}" dt="2022-03-18T08:52:46.320" v="2247"/>
          <ac:spMkLst>
            <pc:docMk/>
            <pc:sldMk cId="3807089751" sldId="474"/>
            <ac:spMk id="72" creationId="{8E45EC52-2535-4E75-9024-DE1E8D8C04F2}"/>
          </ac:spMkLst>
        </pc:spChg>
        <pc:spChg chg="add del mod">
          <ac:chgData name="Yin, Xiangyu" userId="2bb6640f-cdcc-43e3-ad26-0c76e0fdfd37" providerId="ADAL" clId="{004FA34F-E127-45AE-80ED-136FDCA7718B}" dt="2022-03-18T08:52:46.320" v="2247"/>
          <ac:spMkLst>
            <pc:docMk/>
            <pc:sldMk cId="3807089751" sldId="474"/>
            <ac:spMk id="73" creationId="{35599390-6D73-4C1A-A859-F4B0F6B5004F}"/>
          </ac:spMkLst>
        </pc:spChg>
        <pc:spChg chg="add del mod">
          <ac:chgData name="Yin, Xiangyu" userId="2bb6640f-cdcc-43e3-ad26-0c76e0fdfd37" providerId="ADAL" clId="{004FA34F-E127-45AE-80ED-136FDCA7718B}" dt="2022-03-18T08:52:46.320" v="2247"/>
          <ac:spMkLst>
            <pc:docMk/>
            <pc:sldMk cId="3807089751" sldId="474"/>
            <ac:spMk id="74" creationId="{4700AADE-52C9-4273-B4F9-2363138F94FA}"/>
          </ac:spMkLst>
        </pc:spChg>
        <pc:spChg chg="add del mod">
          <ac:chgData name="Yin, Xiangyu" userId="2bb6640f-cdcc-43e3-ad26-0c76e0fdfd37" providerId="ADAL" clId="{004FA34F-E127-45AE-80ED-136FDCA7718B}" dt="2022-03-18T08:52:46.320" v="2247"/>
          <ac:spMkLst>
            <pc:docMk/>
            <pc:sldMk cId="3807089751" sldId="474"/>
            <ac:spMk id="77" creationId="{6AC787B5-204D-4C5B-AC78-98F09E1053EF}"/>
          </ac:spMkLst>
        </pc:spChg>
        <pc:spChg chg="add del mod">
          <ac:chgData name="Yin, Xiangyu" userId="2bb6640f-cdcc-43e3-ad26-0c76e0fdfd37" providerId="ADAL" clId="{004FA34F-E127-45AE-80ED-136FDCA7718B}" dt="2022-03-18T08:52:46.320" v="2247"/>
          <ac:spMkLst>
            <pc:docMk/>
            <pc:sldMk cId="3807089751" sldId="474"/>
            <ac:spMk id="78" creationId="{EB6FB290-48EC-46E7-A01D-57E5FF8703BD}"/>
          </ac:spMkLst>
        </pc:spChg>
        <pc:spChg chg="add del mod">
          <ac:chgData name="Yin, Xiangyu" userId="2bb6640f-cdcc-43e3-ad26-0c76e0fdfd37" providerId="ADAL" clId="{004FA34F-E127-45AE-80ED-136FDCA7718B}" dt="2022-03-18T08:52:46.320" v="2247"/>
          <ac:spMkLst>
            <pc:docMk/>
            <pc:sldMk cId="3807089751" sldId="474"/>
            <ac:spMk id="80" creationId="{1B9B8008-8D9C-4402-8404-2F57FC6F6364}"/>
          </ac:spMkLst>
        </pc:spChg>
        <pc:spChg chg="add del mod">
          <ac:chgData name="Yin, Xiangyu" userId="2bb6640f-cdcc-43e3-ad26-0c76e0fdfd37" providerId="ADAL" clId="{004FA34F-E127-45AE-80ED-136FDCA7718B}" dt="2022-03-18T08:52:46.320" v="2247"/>
          <ac:spMkLst>
            <pc:docMk/>
            <pc:sldMk cId="3807089751" sldId="474"/>
            <ac:spMk id="83" creationId="{9B7AEFD7-9C22-4B0D-9319-04943561C514}"/>
          </ac:spMkLst>
        </pc:spChg>
        <pc:spChg chg="add del mod">
          <ac:chgData name="Yin, Xiangyu" userId="2bb6640f-cdcc-43e3-ad26-0c76e0fdfd37" providerId="ADAL" clId="{004FA34F-E127-45AE-80ED-136FDCA7718B}" dt="2022-03-18T08:52:46.320" v="2247"/>
          <ac:spMkLst>
            <pc:docMk/>
            <pc:sldMk cId="3807089751" sldId="474"/>
            <ac:spMk id="84" creationId="{64D72E91-1A7E-4D19-B762-3E986BF60F6A}"/>
          </ac:spMkLst>
        </pc:spChg>
        <pc:spChg chg="add del mod">
          <ac:chgData name="Yin, Xiangyu" userId="2bb6640f-cdcc-43e3-ad26-0c76e0fdfd37" providerId="ADAL" clId="{004FA34F-E127-45AE-80ED-136FDCA7718B}" dt="2022-03-18T08:52:46.320" v="2247"/>
          <ac:spMkLst>
            <pc:docMk/>
            <pc:sldMk cId="3807089751" sldId="474"/>
            <ac:spMk id="86" creationId="{BA8E7FC8-A392-40D0-BFA8-B23D242D3FAF}"/>
          </ac:spMkLst>
        </pc:spChg>
        <pc:spChg chg="add del mod">
          <ac:chgData name="Yin, Xiangyu" userId="2bb6640f-cdcc-43e3-ad26-0c76e0fdfd37" providerId="ADAL" clId="{004FA34F-E127-45AE-80ED-136FDCA7718B}" dt="2022-03-18T08:52:46.320" v="2247"/>
          <ac:spMkLst>
            <pc:docMk/>
            <pc:sldMk cId="3807089751" sldId="474"/>
            <ac:spMk id="89" creationId="{68DDCF21-A0A2-48F6-B0D4-949558C27B87}"/>
          </ac:spMkLst>
        </pc:spChg>
        <pc:spChg chg="add del mod">
          <ac:chgData name="Yin, Xiangyu" userId="2bb6640f-cdcc-43e3-ad26-0c76e0fdfd37" providerId="ADAL" clId="{004FA34F-E127-45AE-80ED-136FDCA7718B}" dt="2022-03-18T08:52:46.320" v="2247"/>
          <ac:spMkLst>
            <pc:docMk/>
            <pc:sldMk cId="3807089751" sldId="474"/>
            <ac:spMk id="90" creationId="{3BE8FF21-D3D2-4F41-A45B-BB599D8CF8E4}"/>
          </ac:spMkLst>
        </pc:spChg>
        <pc:spChg chg="add del mod">
          <ac:chgData name="Yin, Xiangyu" userId="2bb6640f-cdcc-43e3-ad26-0c76e0fdfd37" providerId="ADAL" clId="{004FA34F-E127-45AE-80ED-136FDCA7718B}" dt="2022-03-18T08:52:46.320" v="2247"/>
          <ac:spMkLst>
            <pc:docMk/>
            <pc:sldMk cId="3807089751" sldId="474"/>
            <ac:spMk id="91" creationId="{9154B191-372D-4FC7-A3AF-346B1A6D5098}"/>
          </ac:spMkLst>
        </pc:spChg>
        <pc:spChg chg="add del mod">
          <ac:chgData name="Yin, Xiangyu" userId="2bb6640f-cdcc-43e3-ad26-0c76e0fdfd37" providerId="ADAL" clId="{004FA34F-E127-45AE-80ED-136FDCA7718B}" dt="2022-03-18T08:52:46.320" v="2247"/>
          <ac:spMkLst>
            <pc:docMk/>
            <pc:sldMk cId="3807089751" sldId="474"/>
            <ac:spMk id="95" creationId="{CC61983F-C3BD-4CF0-AD94-0B5348DE2F2F}"/>
          </ac:spMkLst>
        </pc:spChg>
        <pc:spChg chg="add del mod">
          <ac:chgData name="Yin, Xiangyu" userId="2bb6640f-cdcc-43e3-ad26-0c76e0fdfd37" providerId="ADAL" clId="{004FA34F-E127-45AE-80ED-136FDCA7718B}" dt="2022-03-18T08:52:46.320" v="2247"/>
          <ac:spMkLst>
            <pc:docMk/>
            <pc:sldMk cId="3807089751" sldId="474"/>
            <ac:spMk id="96" creationId="{531BFD8F-FEA5-4FAF-B03B-BB7567D582A5}"/>
          </ac:spMkLst>
        </pc:spChg>
        <pc:spChg chg="add del mod">
          <ac:chgData name="Yin, Xiangyu" userId="2bb6640f-cdcc-43e3-ad26-0c76e0fdfd37" providerId="ADAL" clId="{004FA34F-E127-45AE-80ED-136FDCA7718B}" dt="2022-03-18T08:52:46.320" v="2247"/>
          <ac:spMkLst>
            <pc:docMk/>
            <pc:sldMk cId="3807089751" sldId="474"/>
            <ac:spMk id="97" creationId="{F5B9D69E-D733-49C6-BEC7-EB8818340CC9}"/>
          </ac:spMkLst>
        </pc:spChg>
        <pc:spChg chg="add del mod">
          <ac:chgData name="Yin, Xiangyu" userId="2bb6640f-cdcc-43e3-ad26-0c76e0fdfd37" providerId="ADAL" clId="{004FA34F-E127-45AE-80ED-136FDCA7718B}" dt="2022-03-18T08:52:46.320" v="2247"/>
          <ac:spMkLst>
            <pc:docMk/>
            <pc:sldMk cId="3807089751" sldId="474"/>
            <ac:spMk id="100" creationId="{CF945C2E-D6A8-4D48-A860-DB81914D3563}"/>
          </ac:spMkLst>
        </pc:spChg>
        <pc:spChg chg="add del mod">
          <ac:chgData name="Yin, Xiangyu" userId="2bb6640f-cdcc-43e3-ad26-0c76e0fdfd37" providerId="ADAL" clId="{004FA34F-E127-45AE-80ED-136FDCA7718B}" dt="2022-03-18T08:52:46.320" v="2247"/>
          <ac:spMkLst>
            <pc:docMk/>
            <pc:sldMk cId="3807089751" sldId="474"/>
            <ac:spMk id="101" creationId="{F5FE76DE-243A-4608-A382-BD374C7D17C5}"/>
          </ac:spMkLst>
        </pc:spChg>
        <pc:spChg chg="add del mod">
          <ac:chgData name="Yin, Xiangyu" userId="2bb6640f-cdcc-43e3-ad26-0c76e0fdfd37" providerId="ADAL" clId="{004FA34F-E127-45AE-80ED-136FDCA7718B}" dt="2022-03-18T08:52:46.320" v="2247"/>
          <ac:spMkLst>
            <pc:docMk/>
            <pc:sldMk cId="3807089751" sldId="474"/>
            <ac:spMk id="102" creationId="{680E1129-B5D4-4E93-BA44-DE1A40F555AE}"/>
          </ac:spMkLst>
        </pc:spChg>
        <pc:spChg chg="add del mod">
          <ac:chgData name="Yin, Xiangyu" userId="2bb6640f-cdcc-43e3-ad26-0c76e0fdfd37" providerId="ADAL" clId="{004FA34F-E127-45AE-80ED-136FDCA7718B}" dt="2022-03-18T08:52:46.320" v="2247"/>
          <ac:spMkLst>
            <pc:docMk/>
            <pc:sldMk cId="3807089751" sldId="474"/>
            <ac:spMk id="103" creationId="{9CE57D2C-E960-4E1C-9648-BA632360A122}"/>
          </ac:spMkLst>
        </pc:spChg>
        <pc:spChg chg="add del mod">
          <ac:chgData name="Yin, Xiangyu" userId="2bb6640f-cdcc-43e3-ad26-0c76e0fdfd37" providerId="ADAL" clId="{004FA34F-E127-45AE-80ED-136FDCA7718B}" dt="2022-03-18T08:52:46.320" v="2247"/>
          <ac:spMkLst>
            <pc:docMk/>
            <pc:sldMk cId="3807089751" sldId="474"/>
            <ac:spMk id="104" creationId="{E5A8CF9C-C93C-43CB-B1C9-B8C30DEE5848}"/>
          </ac:spMkLst>
        </pc:spChg>
        <pc:spChg chg="add del mod">
          <ac:chgData name="Yin, Xiangyu" userId="2bb6640f-cdcc-43e3-ad26-0c76e0fdfd37" providerId="ADAL" clId="{004FA34F-E127-45AE-80ED-136FDCA7718B}" dt="2022-03-18T08:52:46.320" v="2247"/>
          <ac:spMkLst>
            <pc:docMk/>
            <pc:sldMk cId="3807089751" sldId="474"/>
            <ac:spMk id="105" creationId="{313C3130-0DBD-4B0E-82CE-B83FF5111A0B}"/>
          </ac:spMkLst>
        </pc:spChg>
        <pc:spChg chg="add del mod">
          <ac:chgData name="Yin, Xiangyu" userId="2bb6640f-cdcc-43e3-ad26-0c76e0fdfd37" providerId="ADAL" clId="{004FA34F-E127-45AE-80ED-136FDCA7718B}" dt="2022-03-18T08:52:46.320" v="2247"/>
          <ac:spMkLst>
            <pc:docMk/>
            <pc:sldMk cId="3807089751" sldId="474"/>
            <ac:spMk id="106" creationId="{CAA81A2B-0D44-418A-B846-D8272C568786}"/>
          </ac:spMkLst>
        </pc:spChg>
        <pc:spChg chg="add del mod">
          <ac:chgData name="Yin, Xiangyu" userId="2bb6640f-cdcc-43e3-ad26-0c76e0fdfd37" providerId="ADAL" clId="{004FA34F-E127-45AE-80ED-136FDCA7718B}" dt="2022-03-18T08:52:46.320" v="2247"/>
          <ac:spMkLst>
            <pc:docMk/>
            <pc:sldMk cId="3807089751" sldId="474"/>
            <ac:spMk id="107" creationId="{13F5BE82-501F-4B58-A075-CD42D0680C57}"/>
          </ac:spMkLst>
        </pc:spChg>
        <pc:spChg chg="add del mod">
          <ac:chgData name="Yin, Xiangyu" userId="2bb6640f-cdcc-43e3-ad26-0c76e0fdfd37" providerId="ADAL" clId="{004FA34F-E127-45AE-80ED-136FDCA7718B}" dt="2022-03-18T08:52:46.320" v="2247"/>
          <ac:spMkLst>
            <pc:docMk/>
            <pc:sldMk cId="3807089751" sldId="474"/>
            <ac:spMk id="108" creationId="{B83FAF59-8115-46D8-9023-2AC9C54F507D}"/>
          </ac:spMkLst>
        </pc:spChg>
        <pc:spChg chg="add del mod">
          <ac:chgData name="Yin, Xiangyu" userId="2bb6640f-cdcc-43e3-ad26-0c76e0fdfd37" providerId="ADAL" clId="{004FA34F-E127-45AE-80ED-136FDCA7718B}" dt="2022-03-18T08:52:46.320" v="2247"/>
          <ac:spMkLst>
            <pc:docMk/>
            <pc:sldMk cId="3807089751" sldId="474"/>
            <ac:spMk id="109" creationId="{DCB720D8-AF00-43FB-829D-B4A504DF92E2}"/>
          </ac:spMkLst>
        </pc:spChg>
        <pc:spChg chg="add del mod">
          <ac:chgData name="Yin, Xiangyu" userId="2bb6640f-cdcc-43e3-ad26-0c76e0fdfd37" providerId="ADAL" clId="{004FA34F-E127-45AE-80ED-136FDCA7718B}" dt="2022-03-18T08:52:46.320" v="2247"/>
          <ac:spMkLst>
            <pc:docMk/>
            <pc:sldMk cId="3807089751" sldId="474"/>
            <ac:spMk id="110" creationId="{51621078-6651-41E0-A1A1-A3340714DA0E}"/>
          </ac:spMkLst>
        </pc:spChg>
        <pc:spChg chg="add del mod">
          <ac:chgData name="Yin, Xiangyu" userId="2bb6640f-cdcc-43e3-ad26-0c76e0fdfd37" providerId="ADAL" clId="{004FA34F-E127-45AE-80ED-136FDCA7718B}" dt="2022-03-18T08:52:46.320" v="2247"/>
          <ac:spMkLst>
            <pc:docMk/>
            <pc:sldMk cId="3807089751" sldId="474"/>
            <ac:spMk id="112" creationId="{7EDB4589-EAA9-4743-9C60-A922597E78A2}"/>
          </ac:spMkLst>
        </pc:spChg>
        <pc:spChg chg="add del mod">
          <ac:chgData name="Yin, Xiangyu" userId="2bb6640f-cdcc-43e3-ad26-0c76e0fdfd37" providerId="ADAL" clId="{004FA34F-E127-45AE-80ED-136FDCA7718B}" dt="2022-03-18T08:52:46.320" v="2247"/>
          <ac:spMkLst>
            <pc:docMk/>
            <pc:sldMk cId="3807089751" sldId="474"/>
            <ac:spMk id="114" creationId="{64E0A3A9-50E5-4C13-AAB8-7342A266C5BF}"/>
          </ac:spMkLst>
        </pc:spChg>
        <pc:spChg chg="add mod">
          <ac:chgData name="Yin, Xiangyu" userId="2bb6640f-cdcc-43e3-ad26-0c76e0fdfd37" providerId="ADAL" clId="{004FA34F-E127-45AE-80ED-136FDCA7718B}" dt="2022-03-18T09:15:52.057" v="2719" actId="1076"/>
          <ac:spMkLst>
            <pc:docMk/>
            <pc:sldMk cId="3807089751" sldId="474"/>
            <ac:spMk id="123" creationId="{EF7B40E5-9C9E-4294-97F6-CA0267DC3E99}"/>
          </ac:spMkLst>
        </pc:spChg>
        <pc:spChg chg="add del mod">
          <ac:chgData name="Yin, Xiangyu" userId="2bb6640f-cdcc-43e3-ad26-0c76e0fdfd37" providerId="ADAL" clId="{004FA34F-E127-45AE-80ED-136FDCA7718B}" dt="2022-03-18T09:03:58.856" v="2321"/>
          <ac:spMkLst>
            <pc:docMk/>
            <pc:sldMk cId="3807089751" sldId="474"/>
            <ac:spMk id="124" creationId="{0342F2D0-EF3F-4DD5-A341-1EDA2190653D}"/>
          </ac:spMkLst>
        </pc:spChg>
        <pc:spChg chg="add del mod">
          <ac:chgData name="Yin, Xiangyu" userId="2bb6640f-cdcc-43e3-ad26-0c76e0fdfd37" providerId="ADAL" clId="{004FA34F-E127-45AE-80ED-136FDCA7718B}" dt="2022-03-18T09:03:58.856" v="2321"/>
          <ac:spMkLst>
            <pc:docMk/>
            <pc:sldMk cId="3807089751" sldId="474"/>
            <ac:spMk id="125" creationId="{272B4B15-7A6A-40A8-9F07-72ECF0EC7779}"/>
          </ac:spMkLst>
        </pc:spChg>
        <pc:spChg chg="add del mod">
          <ac:chgData name="Yin, Xiangyu" userId="2bb6640f-cdcc-43e3-ad26-0c76e0fdfd37" providerId="ADAL" clId="{004FA34F-E127-45AE-80ED-136FDCA7718B}" dt="2022-03-18T09:03:58.856" v="2321"/>
          <ac:spMkLst>
            <pc:docMk/>
            <pc:sldMk cId="3807089751" sldId="474"/>
            <ac:spMk id="126" creationId="{9D58769B-77B0-45A2-AF6E-6BB3F36533E5}"/>
          </ac:spMkLst>
        </pc:spChg>
        <pc:spChg chg="add del mod">
          <ac:chgData name="Yin, Xiangyu" userId="2bb6640f-cdcc-43e3-ad26-0c76e0fdfd37" providerId="ADAL" clId="{004FA34F-E127-45AE-80ED-136FDCA7718B}" dt="2022-03-18T09:03:58.856" v="2321"/>
          <ac:spMkLst>
            <pc:docMk/>
            <pc:sldMk cId="3807089751" sldId="474"/>
            <ac:spMk id="127" creationId="{8558574B-E390-43D7-9903-4C98721CC545}"/>
          </ac:spMkLst>
        </pc:spChg>
        <pc:spChg chg="add del mod">
          <ac:chgData name="Yin, Xiangyu" userId="2bb6640f-cdcc-43e3-ad26-0c76e0fdfd37" providerId="ADAL" clId="{004FA34F-E127-45AE-80ED-136FDCA7718B}" dt="2022-03-18T09:03:58.856" v="2321"/>
          <ac:spMkLst>
            <pc:docMk/>
            <pc:sldMk cId="3807089751" sldId="474"/>
            <ac:spMk id="128" creationId="{82C9AB05-3369-40C4-866E-AE1DA685290F}"/>
          </ac:spMkLst>
        </pc:spChg>
        <pc:spChg chg="add del mod">
          <ac:chgData name="Yin, Xiangyu" userId="2bb6640f-cdcc-43e3-ad26-0c76e0fdfd37" providerId="ADAL" clId="{004FA34F-E127-45AE-80ED-136FDCA7718B}" dt="2022-03-18T09:03:58.856" v="2321"/>
          <ac:spMkLst>
            <pc:docMk/>
            <pc:sldMk cId="3807089751" sldId="474"/>
            <ac:spMk id="131" creationId="{DF05FB42-9410-4D39-B955-7F4C483898D0}"/>
          </ac:spMkLst>
        </pc:spChg>
        <pc:spChg chg="add del mod">
          <ac:chgData name="Yin, Xiangyu" userId="2bb6640f-cdcc-43e3-ad26-0c76e0fdfd37" providerId="ADAL" clId="{004FA34F-E127-45AE-80ED-136FDCA7718B}" dt="2022-03-18T09:03:58.856" v="2321"/>
          <ac:spMkLst>
            <pc:docMk/>
            <pc:sldMk cId="3807089751" sldId="474"/>
            <ac:spMk id="132" creationId="{4DBAA37A-B8E1-4B9F-BFA3-4A588D66A8D0}"/>
          </ac:spMkLst>
        </pc:spChg>
        <pc:spChg chg="add del mod">
          <ac:chgData name="Yin, Xiangyu" userId="2bb6640f-cdcc-43e3-ad26-0c76e0fdfd37" providerId="ADAL" clId="{004FA34F-E127-45AE-80ED-136FDCA7718B}" dt="2022-03-18T09:03:58.856" v="2321"/>
          <ac:spMkLst>
            <pc:docMk/>
            <pc:sldMk cId="3807089751" sldId="474"/>
            <ac:spMk id="133" creationId="{F9D0ED0C-8781-4A6B-937A-561DE389D381}"/>
          </ac:spMkLst>
        </pc:spChg>
        <pc:spChg chg="add del mod">
          <ac:chgData name="Yin, Xiangyu" userId="2bb6640f-cdcc-43e3-ad26-0c76e0fdfd37" providerId="ADAL" clId="{004FA34F-E127-45AE-80ED-136FDCA7718B}" dt="2022-03-18T09:03:58.856" v="2321"/>
          <ac:spMkLst>
            <pc:docMk/>
            <pc:sldMk cId="3807089751" sldId="474"/>
            <ac:spMk id="136" creationId="{05D725F4-EBD8-4A4B-B687-10F9891D164E}"/>
          </ac:spMkLst>
        </pc:spChg>
        <pc:spChg chg="add del mod">
          <ac:chgData name="Yin, Xiangyu" userId="2bb6640f-cdcc-43e3-ad26-0c76e0fdfd37" providerId="ADAL" clId="{004FA34F-E127-45AE-80ED-136FDCA7718B}" dt="2022-03-18T09:03:58.856" v="2321"/>
          <ac:spMkLst>
            <pc:docMk/>
            <pc:sldMk cId="3807089751" sldId="474"/>
            <ac:spMk id="137" creationId="{154CFC12-D32A-449D-ACCF-D701E9EBB95D}"/>
          </ac:spMkLst>
        </pc:spChg>
        <pc:spChg chg="add del mod">
          <ac:chgData name="Yin, Xiangyu" userId="2bb6640f-cdcc-43e3-ad26-0c76e0fdfd37" providerId="ADAL" clId="{004FA34F-E127-45AE-80ED-136FDCA7718B}" dt="2022-03-18T09:03:58.856" v="2321"/>
          <ac:spMkLst>
            <pc:docMk/>
            <pc:sldMk cId="3807089751" sldId="474"/>
            <ac:spMk id="139" creationId="{88F2EA2F-2C82-44B9-A45E-7364ED407B28}"/>
          </ac:spMkLst>
        </pc:spChg>
        <pc:spChg chg="add del mod">
          <ac:chgData name="Yin, Xiangyu" userId="2bb6640f-cdcc-43e3-ad26-0c76e0fdfd37" providerId="ADAL" clId="{004FA34F-E127-45AE-80ED-136FDCA7718B}" dt="2022-03-18T09:03:58.856" v="2321"/>
          <ac:spMkLst>
            <pc:docMk/>
            <pc:sldMk cId="3807089751" sldId="474"/>
            <ac:spMk id="142" creationId="{BF8A273F-0561-48D4-A72F-4E087720F5CC}"/>
          </ac:spMkLst>
        </pc:spChg>
        <pc:spChg chg="add del mod">
          <ac:chgData name="Yin, Xiangyu" userId="2bb6640f-cdcc-43e3-ad26-0c76e0fdfd37" providerId="ADAL" clId="{004FA34F-E127-45AE-80ED-136FDCA7718B}" dt="2022-03-18T09:03:58.856" v="2321"/>
          <ac:spMkLst>
            <pc:docMk/>
            <pc:sldMk cId="3807089751" sldId="474"/>
            <ac:spMk id="143" creationId="{CF5FD433-318F-4B3D-B172-02C5DAA4B9E1}"/>
          </ac:spMkLst>
        </pc:spChg>
        <pc:spChg chg="add del mod">
          <ac:chgData name="Yin, Xiangyu" userId="2bb6640f-cdcc-43e3-ad26-0c76e0fdfd37" providerId="ADAL" clId="{004FA34F-E127-45AE-80ED-136FDCA7718B}" dt="2022-03-18T09:03:58.856" v="2321"/>
          <ac:spMkLst>
            <pc:docMk/>
            <pc:sldMk cId="3807089751" sldId="474"/>
            <ac:spMk id="145" creationId="{22538E21-332D-4A4A-A418-129A240F79AC}"/>
          </ac:spMkLst>
        </pc:spChg>
        <pc:spChg chg="add del mod">
          <ac:chgData name="Yin, Xiangyu" userId="2bb6640f-cdcc-43e3-ad26-0c76e0fdfd37" providerId="ADAL" clId="{004FA34F-E127-45AE-80ED-136FDCA7718B}" dt="2022-03-18T09:03:58.856" v="2321"/>
          <ac:spMkLst>
            <pc:docMk/>
            <pc:sldMk cId="3807089751" sldId="474"/>
            <ac:spMk id="148" creationId="{AEA007C7-3B13-4FCB-B52A-3CA0A9506926}"/>
          </ac:spMkLst>
        </pc:spChg>
        <pc:spChg chg="add del mod">
          <ac:chgData name="Yin, Xiangyu" userId="2bb6640f-cdcc-43e3-ad26-0c76e0fdfd37" providerId="ADAL" clId="{004FA34F-E127-45AE-80ED-136FDCA7718B}" dt="2022-03-18T09:03:58.856" v="2321"/>
          <ac:spMkLst>
            <pc:docMk/>
            <pc:sldMk cId="3807089751" sldId="474"/>
            <ac:spMk id="149" creationId="{FD8394F6-3A55-4F06-8908-6A118812AB09}"/>
          </ac:spMkLst>
        </pc:spChg>
        <pc:spChg chg="add del mod">
          <ac:chgData name="Yin, Xiangyu" userId="2bb6640f-cdcc-43e3-ad26-0c76e0fdfd37" providerId="ADAL" clId="{004FA34F-E127-45AE-80ED-136FDCA7718B}" dt="2022-03-18T09:03:58.856" v="2321"/>
          <ac:spMkLst>
            <pc:docMk/>
            <pc:sldMk cId="3807089751" sldId="474"/>
            <ac:spMk id="150" creationId="{986E512D-DCD1-4D7C-814D-3FB8B25EA758}"/>
          </ac:spMkLst>
        </pc:spChg>
        <pc:spChg chg="add del mod">
          <ac:chgData name="Yin, Xiangyu" userId="2bb6640f-cdcc-43e3-ad26-0c76e0fdfd37" providerId="ADAL" clId="{004FA34F-E127-45AE-80ED-136FDCA7718B}" dt="2022-03-18T09:03:58.856" v="2321"/>
          <ac:spMkLst>
            <pc:docMk/>
            <pc:sldMk cId="3807089751" sldId="474"/>
            <ac:spMk id="154" creationId="{CAE01348-076C-4474-A550-EBF7F3C1F0C4}"/>
          </ac:spMkLst>
        </pc:spChg>
        <pc:spChg chg="add del mod">
          <ac:chgData name="Yin, Xiangyu" userId="2bb6640f-cdcc-43e3-ad26-0c76e0fdfd37" providerId="ADAL" clId="{004FA34F-E127-45AE-80ED-136FDCA7718B}" dt="2022-03-18T09:03:58.856" v="2321"/>
          <ac:spMkLst>
            <pc:docMk/>
            <pc:sldMk cId="3807089751" sldId="474"/>
            <ac:spMk id="155" creationId="{AF8D9542-DB86-4FA4-8DEF-BC423E6198BB}"/>
          </ac:spMkLst>
        </pc:spChg>
        <pc:spChg chg="add del mod">
          <ac:chgData name="Yin, Xiangyu" userId="2bb6640f-cdcc-43e3-ad26-0c76e0fdfd37" providerId="ADAL" clId="{004FA34F-E127-45AE-80ED-136FDCA7718B}" dt="2022-03-18T09:03:58.856" v="2321"/>
          <ac:spMkLst>
            <pc:docMk/>
            <pc:sldMk cId="3807089751" sldId="474"/>
            <ac:spMk id="156" creationId="{76D2DD24-2762-4597-80C1-D71CDACC4F85}"/>
          </ac:spMkLst>
        </pc:spChg>
        <pc:spChg chg="add del mod">
          <ac:chgData name="Yin, Xiangyu" userId="2bb6640f-cdcc-43e3-ad26-0c76e0fdfd37" providerId="ADAL" clId="{004FA34F-E127-45AE-80ED-136FDCA7718B}" dt="2022-03-18T09:03:58.856" v="2321"/>
          <ac:spMkLst>
            <pc:docMk/>
            <pc:sldMk cId="3807089751" sldId="474"/>
            <ac:spMk id="159" creationId="{F6454D13-EA55-4A54-8C22-69631A555C19}"/>
          </ac:spMkLst>
        </pc:spChg>
        <pc:spChg chg="add del mod">
          <ac:chgData name="Yin, Xiangyu" userId="2bb6640f-cdcc-43e3-ad26-0c76e0fdfd37" providerId="ADAL" clId="{004FA34F-E127-45AE-80ED-136FDCA7718B}" dt="2022-03-18T09:03:58.856" v="2321"/>
          <ac:spMkLst>
            <pc:docMk/>
            <pc:sldMk cId="3807089751" sldId="474"/>
            <ac:spMk id="160" creationId="{3A5DA8F4-1E8F-4D9A-BCCB-047063DEB364}"/>
          </ac:spMkLst>
        </pc:spChg>
        <pc:spChg chg="add del mod">
          <ac:chgData name="Yin, Xiangyu" userId="2bb6640f-cdcc-43e3-ad26-0c76e0fdfd37" providerId="ADAL" clId="{004FA34F-E127-45AE-80ED-136FDCA7718B}" dt="2022-03-18T09:03:58.856" v="2321"/>
          <ac:spMkLst>
            <pc:docMk/>
            <pc:sldMk cId="3807089751" sldId="474"/>
            <ac:spMk id="161" creationId="{C291E95E-20BD-493D-9754-B9730C1EC3CF}"/>
          </ac:spMkLst>
        </pc:spChg>
        <pc:spChg chg="add del mod">
          <ac:chgData name="Yin, Xiangyu" userId="2bb6640f-cdcc-43e3-ad26-0c76e0fdfd37" providerId="ADAL" clId="{004FA34F-E127-45AE-80ED-136FDCA7718B}" dt="2022-03-18T09:03:58.856" v="2321"/>
          <ac:spMkLst>
            <pc:docMk/>
            <pc:sldMk cId="3807089751" sldId="474"/>
            <ac:spMk id="162" creationId="{D78F01C5-0923-4837-B63E-7020576B3C53}"/>
          </ac:spMkLst>
        </pc:spChg>
        <pc:spChg chg="add del mod">
          <ac:chgData name="Yin, Xiangyu" userId="2bb6640f-cdcc-43e3-ad26-0c76e0fdfd37" providerId="ADAL" clId="{004FA34F-E127-45AE-80ED-136FDCA7718B}" dt="2022-03-18T09:03:58.856" v="2321"/>
          <ac:spMkLst>
            <pc:docMk/>
            <pc:sldMk cId="3807089751" sldId="474"/>
            <ac:spMk id="163" creationId="{C448B032-497B-40F9-A507-03E9F40CEB0F}"/>
          </ac:spMkLst>
        </pc:spChg>
        <pc:spChg chg="add del mod">
          <ac:chgData name="Yin, Xiangyu" userId="2bb6640f-cdcc-43e3-ad26-0c76e0fdfd37" providerId="ADAL" clId="{004FA34F-E127-45AE-80ED-136FDCA7718B}" dt="2022-03-18T09:03:58.856" v="2321"/>
          <ac:spMkLst>
            <pc:docMk/>
            <pc:sldMk cId="3807089751" sldId="474"/>
            <ac:spMk id="164" creationId="{1B9858CC-532F-4035-9218-AF803F4A44DF}"/>
          </ac:spMkLst>
        </pc:spChg>
        <pc:spChg chg="add del mod">
          <ac:chgData name="Yin, Xiangyu" userId="2bb6640f-cdcc-43e3-ad26-0c76e0fdfd37" providerId="ADAL" clId="{004FA34F-E127-45AE-80ED-136FDCA7718B}" dt="2022-03-18T09:03:58.856" v="2321"/>
          <ac:spMkLst>
            <pc:docMk/>
            <pc:sldMk cId="3807089751" sldId="474"/>
            <ac:spMk id="165" creationId="{10AEBBC3-996E-48C7-95CD-178F1F391A6B}"/>
          </ac:spMkLst>
        </pc:spChg>
        <pc:spChg chg="add del mod">
          <ac:chgData name="Yin, Xiangyu" userId="2bb6640f-cdcc-43e3-ad26-0c76e0fdfd37" providerId="ADAL" clId="{004FA34F-E127-45AE-80ED-136FDCA7718B}" dt="2022-03-18T09:03:58.856" v="2321"/>
          <ac:spMkLst>
            <pc:docMk/>
            <pc:sldMk cId="3807089751" sldId="474"/>
            <ac:spMk id="166" creationId="{ECD08C99-85BD-43ED-9D29-83F9EA0AC9F9}"/>
          </ac:spMkLst>
        </pc:spChg>
        <pc:spChg chg="add del mod">
          <ac:chgData name="Yin, Xiangyu" userId="2bb6640f-cdcc-43e3-ad26-0c76e0fdfd37" providerId="ADAL" clId="{004FA34F-E127-45AE-80ED-136FDCA7718B}" dt="2022-03-18T09:03:58.856" v="2321"/>
          <ac:spMkLst>
            <pc:docMk/>
            <pc:sldMk cId="3807089751" sldId="474"/>
            <ac:spMk id="167" creationId="{BEF0635D-C08D-4A85-BB91-EE9D7F7D5755}"/>
          </ac:spMkLst>
        </pc:spChg>
        <pc:spChg chg="add del mod">
          <ac:chgData name="Yin, Xiangyu" userId="2bb6640f-cdcc-43e3-ad26-0c76e0fdfd37" providerId="ADAL" clId="{004FA34F-E127-45AE-80ED-136FDCA7718B}" dt="2022-03-18T09:03:58.856" v="2321"/>
          <ac:spMkLst>
            <pc:docMk/>
            <pc:sldMk cId="3807089751" sldId="474"/>
            <ac:spMk id="168" creationId="{36B285F3-FDB4-4CCC-B445-DE4A353822AB}"/>
          </ac:spMkLst>
        </pc:spChg>
        <pc:spChg chg="add del mod">
          <ac:chgData name="Yin, Xiangyu" userId="2bb6640f-cdcc-43e3-ad26-0c76e0fdfd37" providerId="ADAL" clId="{004FA34F-E127-45AE-80ED-136FDCA7718B}" dt="2022-03-18T09:03:58.856" v="2321"/>
          <ac:spMkLst>
            <pc:docMk/>
            <pc:sldMk cId="3807089751" sldId="474"/>
            <ac:spMk id="169" creationId="{51331D3B-563A-489D-8C84-44439586F253}"/>
          </ac:spMkLst>
        </pc:spChg>
        <pc:spChg chg="add del mod">
          <ac:chgData name="Yin, Xiangyu" userId="2bb6640f-cdcc-43e3-ad26-0c76e0fdfd37" providerId="ADAL" clId="{004FA34F-E127-45AE-80ED-136FDCA7718B}" dt="2022-03-18T09:03:58.856" v="2321"/>
          <ac:spMkLst>
            <pc:docMk/>
            <pc:sldMk cId="3807089751" sldId="474"/>
            <ac:spMk id="171" creationId="{78327F77-554E-4A79-ADE2-BC6A6A7DDAD1}"/>
          </ac:spMkLst>
        </pc:spChg>
        <pc:spChg chg="add del mod">
          <ac:chgData name="Yin, Xiangyu" userId="2bb6640f-cdcc-43e3-ad26-0c76e0fdfd37" providerId="ADAL" clId="{004FA34F-E127-45AE-80ED-136FDCA7718B}" dt="2022-03-18T09:03:58.856" v="2321"/>
          <ac:spMkLst>
            <pc:docMk/>
            <pc:sldMk cId="3807089751" sldId="474"/>
            <ac:spMk id="173" creationId="{370211F6-D888-4B8F-9F14-F69B3EF9FA15}"/>
          </ac:spMkLst>
        </pc:spChg>
        <pc:spChg chg="add del mod">
          <ac:chgData name="Yin, Xiangyu" userId="2bb6640f-cdcc-43e3-ad26-0c76e0fdfd37" providerId="ADAL" clId="{004FA34F-E127-45AE-80ED-136FDCA7718B}" dt="2022-03-18T09:16:32.114" v="2723"/>
          <ac:spMkLst>
            <pc:docMk/>
            <pc:sldMk cId="3807089751" sldId="474"/>
            <ac:spMk id="181" creationId="{8563D374-B720-4195-8D73-4F01FD5F2CB3}"/>
          </ac:spMkLst>
        </pc:spChg>
        <pc:graphicFrameChg chg="add del mod">
          <ac:chgData name="Yin, Xiangyu" userId="2bb6640f-cdcc-43e3-ad26-0c76e0fdfd37" providerId="ADAL" clId="{004FA34F-E127-45AE-80ED-136FDCA7718B}" dt="2022-03-18T08:49:05.935" v="2243"/>
          <ac:graphicFrameMkLst>
            <pc:docMk/>
            <pc:sldMk cId="3807089751" sldId="474"/>
            <ac:graphicFrameMk id="36" creationId="{B9813DF0-E86D-4518-BE7B-414BA9A53E58}"/>
          </ac:graphicFrameMkLst>
        </pc:graphicFrameChg>
        <pc:graphicFrameChg chg="add del mod">
          <ac:chgData name="Yin, Xiangyu" userId="2bb6640f-cdcc-43e3-ad26-0c76e0fdfd37" providerId="ADAL" clId="{004FA34F-E127-45AE-80ED-136FDCA7718B}" dt="2022-03-18T08:52:46.320" v="2247"/>
          <ac:graphicFrameMkLst>
            <pc:docMk/>
            <pc:sldMk cId="3807089751" sldId="474"/>
            <ac:graphicFrameMk id="94" creationId="{4478A291-C14D-4B42-B85A-2445B3F4132B}"/>
          </ac:graphicFrameMkLst>
        </pc:graphicFrameChg>
        <pc:graphicFrameChg chg="add del mod">
          <ac:chgData name="Yin, Xiangyu" userId="2bb6640f-cdcc-43e3-ad26-0c76e0fdfd37" providerId="ADAL" clId="{004FA34F-E127-45AE-80ED-136FDCA7718B}" dt="2022-03-18T09:03:58.856" v="2321"/>
          <ac:graphicFrameMkLst>
            <pc:docMk/>
            <pc:sldMk cId="3807089751" sldId="474"/>
            <ac:graphicFrameMk id="153" creationId="{FF9BD47D-1916-4220-B639-113C2328B411}"/>
          </ac:graphicFrameMkLst>
        </pc:graphicFrameChg>
        <pc:picChg chg="add del mod">
          <ac:chgData name="Yin, Xiangyu" userId="2bb6640f-cdcc-43e3-ad26-0c76e0fdfd37" providerId="ADAL" clId="{004FA34F-E127-45AE-80ED-136FDCA7718B}" dt="2022-03-18T08:52:55.878" v="2253" actId="21"/>
          <ac:picMkLst>
            <pc:docMk/>
            <pc:sldMk cId="3807089751" sldId="474"/>
            <ac:picMk id="3" creationId="{7B18E137-A4F8-4325-8CD2-314335E51BED}"/>
          </ac:picMkLst>
        </pc:picChg>
        <pc:picChg chg="add del">
          <ac:chgData name="Yin, Xiangyu" userId="2bb6640f-cdcc-43e3-ad26-0c76e0fdfd37" providerId="ADAL" clId="{004FA34F-E127-45AE-80ED-136FDCA7718B}" dt="2022-03-18T09:03:59.699" v="2323" actId="21"/>
          <ac:picMkLst>
            <pc:docMk/>
            <pc:sldMk cId="3807089751" sldId="474"/>
            <ac:picMk id="5" creationId="{C65B8A09-9B19-4DC3-A74B-E291C3E35A57}"/>
          </ac:picMkLst>
        </pc:picChg>
        <pc:picChg chg="add del mod">
          <ac:chgData name="Yin, Xiangyu" userId="2bb6640f-cdcc-43e3-ad26-0c76e0fdfd37" providerId="ADAL" clId="{004FA34F-E127-45AE-80ED-136FDCA7718B}" dt="2022-03-19T21:56:11.300" v="6496" actId="21"/>
          <ac:picMkLst>
            <pc:docMk/>
            <pc:sldMk cId="3807089751" sldId="474"/>
            <ac:picMk id="6" creationId="{47322E13-460A-4D8E-A537-2629327FD4E4}"/>
          </ac:picMkLst>
        </pc:picChg>
        <pc:picChg chg="add del mod">
          <ac:chgData name="Yin, Xiangyu" userId="2bb6640f-cdcc-43e3-ad26-0c76e0fdfd37" providerId="ADAL" clId="{004FA34F-E127-45AE-80ED-136FDCA7718B}" dt="2022-03-19T22:33:02.947" v="6948" actId="21"/>
          <ac:picMkLst>
            <pc:docMk/>
            <pc:sldMk cId="3807089751" sldId="474"/>
            <ac:picMk id="7" creationId="{01DC4BEA-5FEA-47E8-9F06-0062814A4DD3}"/>
          </ac:picMkLst>
        </pc:picChg>
        <pc:picChg chg="add del mod">
          <ac:chgData name="Yin, Xiangyu" userId="2bb6640f-cdcc-43e3-ad26-0c76e0fdfd37" providerId="ADAL" clId="{004FA34F-E127-45AE-80ED-136FDCA7718B}" dt="2022-03-18T09:03:48.727" v="2319" actId="478"/>
          <ac:picMkLst>
            <pc:docMk/>
            <pc:sldMk cId="3807089751" sldId="474"/>
            <ac:picMk id="121" creationId="{2CF96298-BA8A-459F-9E50-D6AFA86CFEF9}"/>
          </ac:picMkLst>
        </pc:picChg>
        <pc:picChg chg="del">
          <ac:chgData name="Yin, Xiangyu" userId="2bb6640f-cdcc-43e3-ad26-0c76e0fdfd37" providerId="ADAL" clId="{004FA34F-E127-45AE-80ED-136FDCA7718B}" dt="2022-03-18T08:48:56.353" v="2239" actId="478"/>
          <ac:picMkLst>
            <pc:docMk/>
            <pc:sldMk cId="3807089751" sldId="474"/>
            <ac:picMk id="122" creationId="{71854E64-E837-41B3-AA2A-C7AC29C5558D}"/>
          </ac:picMkLst>
        </pc:picChg>
        <pc:picChg chg="add mod">
          <ac:chgData name="Yin, Xiangyu" userId="2bb6640f-cdcc-43e3-ad26-0c76e0fdfd37" providerId="ADAL" clId="{004FA34F-E127-45AE-80ED-136FDCA7718B}" dt="2022-03-19T22:32:07.234" v="6933" actId="1076"/>
          <ac:picMkLst>
            <pc:docMk/>
            <pc:sldMk cId="3807089751" sldId="474"/>
            <ac:picMk id="180" creationId="{974A469B-4C32-4997-AA77-B5B5AC556191}"/>
          </ac:picMkLst>
        </pc:picChg>
        <pc:cxnChg chg="add del mod">
          <ac:chgData name="Yin, Xiangyu" userId="2bb6640f-cdcc-43e3-ad26-0c76e0fdfd37" providerId="ADAL" clId="{004FA34F-E127-45AE-80ED-136FDCA7718B}" dt="2022-03-18T08:49:05.935" v="2243"/>
          <ac:cxnSpMkLst>
            <pc:docMk/>
            <pc:sldMk cId="3807089751" sldId="474"/>
            <ac:cxnSpMk id="12" creationId="{1BC6C062-B082-405F-B590-B6A1D416C69A}"/>
          </ac:cxnSpMkLst>
        </pc:cxnChg>
        <pc:cxnChg chg="add del mod">
          <ac:chgData name="Yin, Xiangyu" userId="2bb6640f-cdcc-43e3-ad26-0c76e0fdfd37" providerId="ADAL" clId="{004FA34F-E127-45AE-80ED-136FDCA7718B}" dt="2022-03-18T08:49:05.935" v="2243"/>
          <ac:cxnSpMkLst>
            <pc:docMk/>
            <pc:sldMk cId="3807089751" sldId="474"/>
            <ac:cxnSpMk id="13" creationId="{83276D03-76DE-4C41-A52F-84A0DD4394E9}"/>
          </ac:cxnSpMkLst>
        </pc:cxnChg>
        <pc:cxnChg chg="add del mod">
          <ac:chgData name="Yin, Xiangyu" userId="2bb6640f-cdcc-43e3-ad26-0c76e0fdfd37" providerId="ADAL" clId="{004FA34F-E127-45AE-80ED-136FDCA7718B}" dt="2022-03-18T08:49:05.935" v="2243"/>
          <ac:cxnSpMkLst>
            <pc:docMk/>
            <pc:sldMk cId="3807089751" sldId="474"/>
            <ac:cxnSpMk id="17" creationId="{CC753B72-4D87-4177-BFBF-D159A8EC59D0}"/>
          </ac:cxnSpMkLst>
        </pc:cxnChg>
        <pc:cxnChg chg="add del mod">
          <ac:chgData name="Yin, Xiangyu" userId="2bb6640f-cdcc-43e3-ad26-0c76e0fdfd37" providerId="ADAL" clId="{004FA34F-E127-45AE-80ED-136FDCA7718B}" dt="2022-03-18T08:49:05.935" v="2243"/>
          <ac:cxnSpMkLst>
            <pc:docMk/>
            <pc:sldMk cId="3807089751" sldId="474"/>
            <ac:cxnSpMk id="18" creationId="{7A2865BD-C0A3-478B-9CB2-6B2DC4CBE0FC}"/>
          </ac:cxnSpMkLst>
        </pc:cxnChg>
        <pc:cxnChg chg="add del mod">
          <ac:chgData name="Yin, Xiangyu" userId="2bb6640f-cdcc-43e3-ad26-0c76e0fdfd37" providerId="ADAL" clId="{004FA34F-E127-45AE-80ED-136FDCA7718B}" dt="2022-03-18T08:49:05.935" v="2243"/>
          <ac:cxnSpMkLst>
            <pc:docMk/>
            <pc:sldMk cId="3807089751" sldId="474"/>
            <ac:cxnSpMk id="21" creationId="{E6B01A90-9838-49F9-9058-2CCE43A28E25}"/>
          </ac:cxnSpMkLst>
        </pc:cxnChg>
        <pc:cxnChg chg="add del mod">
          <ac:chgData name="Yin, Xiangyu" userId="2bb6640f-cdcc-43e3-ad26-0c76e0fdfd37" providerId="ADAL" clId="{004FA34F-E127-45AE-80ED-136FDCA7718B}" dt="2022-03-18T08:49:05.935" v="2243"/>
          <ac:cxnSpMkLst>
            <pc:docMk/>
            <pc:sldMk cId="3807089751" sldId="474"/>
            <ac:cxnSpMk id="23" creationId="{298886F3-A405-46F6-BE0B-D3B9CE994CA9}"/>
          </ac:cxnSpMkLst>
        </pc:cxnChg>
        <pc:cxnChg chg="add del mod">
          <ac:chgData name="Yin, Xiangyu" userId="2bb6640f-cdcc-43e3-ad26-0c76e0fdfd37" providerId="ADAL" clId="{004FA34F-E127-45AE-80ED-136FDCA7718B}" dt="2022-03-18T08:49:05.935" v="2243"/>
          <ac:cxnSpMkLst>
            <pc:docMk/>
            <pc:sldMk cId="3807089751" sldId="474"/>
            <ac:cxnSpMk id="24" creationId="{427C2407-C9C6-42C8-AA3E-2E681DA95B69}"/>
          </ac:cxnSpMkLst>
        </pc:cxnChg>
        <pc:cxnChg chg="add del mod">
          <ac:chgData name="Yin, Xiangyu" userId="2bb6640f-cdcc-43e3-ad26-0c76e0fdfd37" providerId="ADAL" clId="{004FA34F-E127-45AE-80ED-136FDCA7718B}" dt="2022-03-18T08:49:05.935" v="2243"/>
          <ac:cxnSpMkLst>
            <pc:docMk/>
            <pc:sldMk cId="3807089751" sldId="474"/>
            <ac:cxnSpMk id="27" creationId="{F5CA7797-9C96-4C5A-B91D-42ABF75E140F}"/>
          </ac:cxnSpMkLst>
        </pc:cxnChg>
        <pc:cxnChg chg="add del mod">
          <ac:chgData name="Yin, Xiangyu" userId="2bb6640f-cdcc-43e3-ad26-0c76e0fdfd37" providerId="ADAL" clId="{004FA34F-E127-45AE-80ED-136FDCA7718B}" dt="2022-03-18T08:49:05.935" v="2243"/>
          <ac:cxnSpMkLst>
            <pc:docMk/>
            <pc:sldMk cId="3807089751" sldId="474"/>
            <ac:cxnSpMk id="29" creationId="{16621B4B-0F35-4D74-B86B-6A2EC8A3287D}"/>
          </ac:cxnSpMkLst>
        </pc:cxnChg>
        <pc:cxnChg chg="add del mod">
          <ac:chgData name="Yin, Xiangyu" userId="2bb6640f-cdcc-43e3-ad26-0c76e0fdfd37" providerId="ADAL" clId="{004FA34F-E127-45AE-80ED-136FDCA7718B}" dt="2022-03-18T08:49:05.935" v="2243"/>
          <ac:cxnSpMkLst>
            <pc:docMk/>
            <pc:sldMk cId="3807089751" sldId="474"/>
            <ac:cxnSpMk id="30" creationId="{8DC47605-A773-49D2-98EB-68314B2642ED}"/>
          </ac:cxnSpMkLst>
        </pc:cxnChg>
        <pc:cxnChg chg="add del mod">
          <ac:chgData name="Yin, Xiangyu" userId="2bb6640f-cdcc-43e3-ad26-0c76e0fdfd37" providerId="ADAL" clId="{004FA34F-E127-45AE-80ED-136FDCA7718B}" dt="2022-03-18T08:49:05.935" v="2243"/>
          <ac:cxnSpMkLst>
            <pc:docMk/>
            <pc:sldMk cId="3807089751" sldId="474"/>
            <ac:cxnSpMk id="34" creationId="{609CE150-E032-4FE8-8C7E-9444380A8980}"/>
          </ac:cxnSpMkLst>
        </pc:cxnChg>
        <pc:cxnChg chg="add del mod">
          <ac:chgData name="Yin, Xiangyu" userId="2bb6640f-cdcc-43e3-ad26-0c76e0fdfd37" providerId="ADAL" clId="{004FA34F-E127-45AE-80ED-136FDCA7718B}" dt="2022-03-18T08:49:05.935" v="2243"/>
          <ac:cxnSpMkLst>
            <pc:docMk/>
            <pc:sldMk cId="3807089751" sldId="474"/>
            <ac:cxnSpMk id="35" creationId="{42C2FC27-C9AD-49EC-88CF-2FA423239691}"/>
          </ac:cxnSpMkLst>
        </pc:cxnChg>
        <pc:cxnChg chg="add del mod">
          <ac:chgData name="Yin, Xiangyu" userId="2bb6640f-cdcc-43e3-ad26-0c76e0fdfd37" providerId="ADAL" clId="{004FA34F-E127-45AE-80ED-136FDCA7718B}" dt="2022-03-18T08:49:05.935" v="2243"/>
          <ac:cxnSpMkLst>
            <pc:docMk/>
            <pc:sldMk cId="3807089751" sldId="474"/>
            <ac:cxnSpMk id="40" creationId="{A7DC814A-45C2-4D80-9ECC-FF32E4B4A0CF}"/>
          </ac:cxnSpMkLst>
        </pc:cxnChg>
        <pc:cxnChg chg="add del mod">
          <ac:chgData name="Yin, Xiangyu" userId="2bb6640f-cdcc-43e3-ad26-0c76e0fdfd37" providerId="ADAL" clId="{004FA34F-E127-45AE-80ED-136FDCA7718B}" dt="2022-03-18T08:49:05.935" v="2243"/>
          <ac:cxnSpMkLst>
            <pc:docMk/>
            <pc:sldMk cId="3807089751" sldId="474"/>
            <ac:cxnSpMk id="41" creationId="{028A7A95-62DA-451C-B72E-CF16378A0908}"/>
          </ac:cxnSpMkLst>
        </pc:cxnChg>
        <pc:cxnChg chg="add del mod">
          <ac:chgData name="Yin, Xiangyu" userId="2bb6640f-cdcc-43e3-ad26-0c76e0fdfd37" providerId="ADAL" clId="{004FA34F-E127-45AE-80ED-136FDCA7718B}" dt="2022-03-18T08:49:05.935" v="2243"/>
          <ac:cxnSpMkLst>
            <pc:docMk/>
            <pc:sldMk cId="3807089751" sldId="474"/>
            <ac:cxnSpMk id="53" creationId="{34A9C84B-453E-4A41-B4F0-CCFDDB6983A5}"/>
          </ac:cxnSpMkLst>
        </pc:cxnChg>
        <pc:cxnChg chg="add del mod">
          <ac:chgData name="Yin, Xiangyu" userId="2bb6640f-cdcc-43e3-ad26-0c76e0fdfd37" providerId="ADAL" clId="{004FA34F-E127-45AE-80ED-136FDCA7718B}" dt="2022-03-18T08:49:05.935" v="2243"/>
          <ac:cxnSpMkLst>
            <pc:docMk/>
            <pc:sldMk cId="3807089751" sldId="474"/>
            <ac:cxnSpMk id="56" creationId="{C84E4E3D-D1B1-4969-A870-EA2AF9F60CDE}"/>
          </ac:cxnSpMkLst>
        </pc:cxnChg>
        <pc:cxnChg chg="add del mod">
          <ac:chgData name="Yin, Xiangyu" userId="2bb6640f-cdcc-43e3-ad26-0c76e0fdfd37" providerId="ADAL" clId="{004FA34F-E127-45AE-80ED-136FDCA7718B}" dt="2022-03-18T08:49:05.935" v="2243"/>
          <ac:cxnSpMkLst>
            <pc:docMk/>
            <pc:sldMk cId="3807089751" sldId="474"/>
            <ac:cxnSpMk id="58" creationId="{2B2B4F9C-03D5-4283-A675-C9B4CE6D65B5}"/>
          </ac:cxnSpMkLst>
        </pc:cxnChg>
        <pc:cxnChg chg="add del mod">
          <ac:chgData name="Yin, Xiangyu" userId="2bb6640f-cdcc-43e3-ad26-0c76e0fdfd37" providerId="ADAL" clId="{004FA34F-E127-45AE-80ED-136FDCA7718B}" dt="2022-03-18T08:49:05.935" v="2243"/>
          <ac:cxnSpMkLst>
            <pc:docMk/>
            <pc:sldMk cId="3807089751" sldId="474"/>
            <ac:cxnSpMk id="59" creationId="{F1BB2B77-EB86-48FE-AB58-E7B6C57F7890}"/>
          </ac:cxnSpMkLst>
        </pc:cxnChg>
        <pc:cxnChg chg="add del mod">
          <ac:chgData name="Yin, Xiangyu" userId="2bb6640f-cdcc-43e3-ad26-0c76e0fdfd37" providerId="ADAL" clId="{004FA34F-E127-45AE-80ED-136FDCA7718B}" dt="2022-03-18T08:49:05.935" v="2243"/>
          <ac:cxnSpMkLst>
            <pc:docMk/>
            <pc:sldMk cId="3807089751" sldId="474"/>
            <ac:cxnSpMk id="60" creationId="{F34CF841-6573-4140-9BD2-44CC6FBCB1FE}"/>
          </ac:cxnSpMkLst>
        </pc:cxnChg>
        <pc:cxnChg chg="add del mod">
          <ac:chgData name="Yin, Xiangyu" userId="2bb6640f-cdcc-43e3-ad26-0c76e0fdfd37" providerId="ADAL" clId="{004FA34F-E127-45AE-80ED-136FDCA7718B}" dt="2022-03-18T08:49:05.935" v="2243"/>
          <ac:cxnSpMkLst>
            <pc:docMk/>
            <pc:sldMk cId="3807089751" sldId="474"/>
            <ac:cxnSpMk id="61" creationId="{D845D115-19DD-4E0C-B75D-47783E17168C}"/>
          </ac:cxnSpMkLst>
        </pc:cxnChg>
        <pc:cxnChg chg="add del mod">
          <ac:chgData name="Yin, Xiangyu" userId="2bb6640f-cdcc-43e3-ad26-0c76e0fdfd37" providerId="ADAL" clId="{004FA34F-E127-45AE-80ED-136FDCA7718B}" dt="2022-03-18T08:52:39.781" v="2245"/>
          <ac:cxnSpMkLst>
            <pc:docMk/>
            <pc:sldMk cId="3807089751" sldId="474"/>
            <ac:cxnSpMk id="64" creationId="{E1869957-3D69-4372-AAA4-71B62FFE93F4}"/>
          </ac:cxnSpMkLst>
        </pc:cxnChg>
        <pc:cxnChg chg="add del mod">
          <ac:chgData name="Yin, Xiangyu" userId="2bb6640f-cdcc-43e3-ad26-0c76e0fdfd37" providerId="ADAL" clId="{004FA34F-E127-45AE-80ED-136FDCA7718B}" dt="2022-03-18T08:52:46.320" v="2247"/>
          <ac:cxnSpMkLst>
            <pc:docMk/>
            <pc:sldMk cId="3807089751" sldId="474"/>
            <ac:cxnSpMk id="70" creationId="{F62B782A-045B-4114-9AB0-1D0BD0EBE669}"/>
          </ac:cxnSpMkLst>
        </pc:cxnChg>
        <pc:cxnChg chg="add del mod">
          <ac:chgData name="Yin, Xiangyu" userId="2bb6640f-cdcc-43e3-ad26-0c76e0fdfd37" providerId="ADAL" clId="{004FA34F-E127-45AE-80ED-136FDCA7718B}" dt="2022-03-18T08:52:46.320" v="2247"/>
          <ac:cxnSpMkLst>
            <pc:docMk/>
            <pc:sldMk cId="3807089751" sldId="474"/>
            <ac:cxnSpMk id="71" creationId="{0BB47229-8AC8-43D0-9FB9-DCC8037C155C}"/>
          </ac:cxnSpMkLst>
        </pc:cxnChg>
        <pc:cxnChg chg="add del mod">
          <ac:chgData name="Yin, Xiangyu" userId="2bb6640f-cdcc-43e3-ad26-0c76e0fdfd37" providerId="ADAL" clId="{004FA34F-E127-45AE-80ED-136FDCA7718B}" dt="2022-03-18T08:52:46.320" v="2247"/>
          <ac:cxnSpMkLst>
            <pc:docMk/>
            <pc:sldMk cId="3807089751" sldId="474"/>
            <ac:cxnSpMk id="75" creationId="{A47908DA-EC13-41E2-A840-FEC0848EE2CB}"/>
          </ac:cxnSpMkLst>
        </pc:cxnChg>
        <pc:cxnChg chg="add del mod">
          <ac:chgData name="Yin, Xiangyu" userId="2bb6640f-cdcc-43e3-ad26-0c76e0fdfd37" providerId="ADAL" clId="{004FA34F-E127-45AE-80ED-136FDCA7718B}" dt="2022-03-18T08:52:46.320" v="2247"/>
          <ac:cxnSpMkLst>
            <pc:docMk/>
            <pc:sldMk cId="3807089751" sldId="474"/>
            <ac:cxnSpMk id="76" creationId="{DEE50F7B-DE1F-40B1-91B8-AE51A0DD8657}"/>
          </ac:cxnSpMkLst>
        </pc:cxnChg>
        <pc:cxnChg chg="add del mod">
          <ac:chgData name="Yin, Xiangyu" userId="2bb6640f-cdcc-43e3-ad26-0c76e0fdfd37" providerId="ADAL" clId="{004FA34F-E127-45AE-80ED-136FDCA7718B}" dt="2022-03-18T08:52:46.320" v="2247"/>
          <ac:cxnSpMkLst>
            <pc:docMk/>
            <pc:sldMk cId="3807089751" sldId="474"/>
            <ac:cxnSpMk id="79" creationId="{7294CC1A-B0E2-4CF1-BE68-C5C6AFAE11C1}"/>
          </ac:cxnSpMkLst>
        </pc:cxnChg>
        <pc:cxnChg chg="add del mod">
          <ac:chgData name="Yin, Xiangyu" userId="2bb6640f-cdcc-43e3-ad26-0c76e0fdfd37" providerId="ADAL" clId="{004FA34F-E127-45AE-80ED-136FDCA7718B}" dt="2022-03-18T08:52:46.320" v="2247"/>
          <ac:cxnSpMkLst>
            <pc:docMk/>
            <pc:sldMk cId="3807089751" sldId="474"/>
            <ac:cxnSpMk id="81" creationId="{2A0433C3-4C3D-4314-97BF-E9C3B8BB1701}"/>
          </ac:cxnSpMkLst>
        </pc:cxnChg>
        <pc:cxnChg chg="add del mod">
          <ac:chgData name="Yin, Xiangyu" userId="2bb6640f-cdcc-43e3-ad26-0c76e0fdfd37" providerId="ADAL" clId="{004FA34F-E127-45AE-80ED-136FDCA7718B}" dt="2022-03-18T08:52:46.320" v="2247"/>
          <ac:cxnSpMkLst>
            <pc:docMk/>
            <pc:sldMk cId="3807089751" sldId="474"/>
            <ac:cxnSpMk id="82" creationId="{0CBFD0C7-BCB5-4A65-91ED-0B00A5A1B1C1}"/>
          </ac:cxnSpMkLst>
        </pc:cxnChg>
        <pc:cxnChg chg="add del mod">
          <ac:chgData name="Yin, Xiangyu" userId="2bb6640f-cdcc-43e3-ad26-0c76e0fdfd37" providerId="ADAL" clId="{004FA34F-E127-45AE-80ED-136FDCA7718B}" dt="2022-03-18T08:52:46.320" v="2247"/>
          <ac:cxnSpMkLst>
            <pc:docMk/>
            <pc:sldMk cId="3807089751" sldId="474"/>
            <ac:cxnSpMk id="85" creationId="{605F41B7-5AAB-435B-B382-9FE985362C96}"/>
          </ac:cxnSpMkLst>
        </pc:cxnChg>
        <pc:cxnChg chg="add del mod">
          <ac:chgData name="Yin, Xiangyu" userId="2bb6640f-cdcc-43e3-ad26-0c76e0fdfd37" providerId="ADAL" clId="{004FA34F-E127-45AE-80ED-136FDCA7718B}" dt="2022-03-18T08:52:46.320" v="2247"/>
          <ac:cxnSpMkLst>
            <pc:docMk/>
            <pc:sldMk cId="3807089751" sldId="474"/>
            <ac:cxnSpMk id="87" creationId="{56CE10EE-14E4-4853-8B56-362A09B25BF7}"/>
          </ac:cxnSpMkLst>
        </pc:cxnChg>
        <pc:cxnChg chg="add del mod">
          <ac:chgData name="Yin, Xiangyu" userId="2bb6640f-cdcc-43e3-ad26-0c76e0fdfd37" providerId="ADAL" clId="{004FA34F-E127-45AE-80ED-136FDCA7718B}" dt="2022-03-18T08:52:46.320" v="2247"/>
          <ac:cxnSpMkLst>
            <pc:docMk/>
            <pc:sldMk cId="3807089751" sldId="474"/>
            <ac:cxnSpMk id="88" creationId="{58B6F233-E00E-41C0-AA98-7F2B9FC8F55D}"/>
          </ac:cxnSpMkLst>
        </pc:cxnChg>
        <pc:cxnChg chg="add del mod">
          <ac:chgData name="Yin, Xiangyu" userId="2bb6640f-cdcc-43e3-ad26-0c76e0fdfd37" providerId="ADAL" clId="{004FA34F-E127-45AE-80ED-136FDCA7718B}" dt="2022-03-18T08:52:46.320" v="2247"/>
          <ac:cxnSpMkLst>
            <pc:docMk/>
            <pc:sldMk cId="3807089751" sldId="474"/>
            <ac:cxnSpMk id="92" creationId="{3EE66485-D840-4F44-8BDB-A1651F710680}"/>
          </ac:cxnSpMkLst>
        </pc:cxnChg>
        <pc:cxnChg chg="add del mod">
          <ac:chgData name="Yin, Xiangyu" userId="2bb6640f-cdcc-43e3-ad26-0c76e0fdfd37" providerId="ADAL" clId="{004FA34F-E127-45AE-80ED-136FDCA7718B}" dt="2022-03-18T08:52:46.320" v="2247"/>
          <ac:cxnSpMkLst>
            <pc:docMk/>
            <pc:sldMk cId="3807089751" sldId="474"/>
            <ac:cxnSpMk id="93" creationId="{43726DF7-A34D-4B7C-8573-0AA53E3EE1ED}"/>
          </ac:cxnSpMkLst>
        </pc:cxnChg>
        <pc:cxnChg chg="add del mod">
          <ac:chgData name="Yin, Xiangyu" userId="2bb6640f-cdcc-43e3-ad26-0c76e0fdfd37" providerId="ADAL" clId="{004FA34F-E127-45AE-80ED-136FDCA7718B}" dt="2022-03-18T08:52:46.320" v="2247"/>
          <ac:cxnSpMkLst>
            <pc:docMk/>
            <pc:sldMk cId="3807089751" sldId="474"/>
            <ac:cxnSpMk id="98" creationId="{902251B9-2F73-45E2-914E-5FB456DFA1A9}"/>
          </ac:cxnSpMkLst>
        </pc:cxnChg>
        <pc:cxnChg chg="add del mod">
          <ac:chgData name="Yin, Xiangyu" userId="2bb6640f-cdcc-43e3-ad26-0c76e0fdfd37" providerId="ADAL" clId="{004FA34F-E127-45AE-80ED-136FDCA7718B}" dt="2022-03-18T08:52:46.320" v="2247"/>
          <ac:cxnSpMkLst>
            <pc:docMk/>
            <pc:sldMk cId="3807089751" sldId="474"/>
            <ac:cxnSpMk id="99" creationId="{A7EF7969-BA0C-4E9F-A36C-78F74D600699}"/>
          </ac:cxnSpMkLst>
        </pc:cxnChg>
        <pc:cxnChg chg="add del mod">
          <ac:chgData name="Yin, Xiangyu" userId="2bb6640f-cdcc-43e3-ad26-0c76e0fdfd37" providerId="ADAL" clId="{004FA34F-E127-45AE-80ED-136FDCA7718B}" dt="2022-03-18T08:52:46.320" v="2247"/>
          <ac:cxnSpMkLst>
            <pc:docMk/>
            <pc:sldMk cId="3807089751" sldId="474"/>
            <ac:cxnSpMk id="111" creationId="{A8B4BC35-CF31-4907-8D61-4D4B3111D892}"/>
          </ac:cxnSpMkLst>
        </pc:cxnChg>
        <pc:cxnChg chg="add del mod">
          <ac:chgData name="Yin, Xiangyu" userId="2bb6640f-cdcc-43e3-ad26-0c76e0fdfd37" providerId="ADAL" clId="{004FA34F-E127-45AE-80ED-136FDCA7718B}" dt="2022-03-18T08:52:46.320" v="2247"/>
          <ac:cxnSpMkLst>
            <pc:docMk/>
            <pc:sldMk cId="3807089751" sldId="474"/>
            <ac:cxnSpMk id="113" creationId="{421FF755-E411-40A0-99E3-BDB47EA130D0}"/>
          </ac:cxnSpMkLst>
        </pc:cxnChg>
        <pc:cxnChg chg="add del mod">
          <ac:chgData name="Yin, Xiangyu" userId="2bb6640f-cdcc-43e3-ad26-0c76e0fdfd37" providerId="ADAL" clId="{004FA34F-E127-45AE-80ED-136FDCA7718B}" dt="2022-03-18T08:52:46.320" v="2247"/>
          <ac:cxnSpMkLst>
            <pc:docMk/>
            <pc:sldMk cId="3807089751" sldId="474"/>
            <ac:cxnSpMk id="115" creationId="{6F41287F-1045-4BA3-9FE7-BE7910A166ED}"/>
          </ac:cxnSpMkLst>
        </pc:cxnChg>
        <pc:cxnChg chg="add del mod">
          <ac:chgData name="Yin, Xiangyu" userId="2bb6640f-cdcc-43e3-ad26-0c76e0fdfd37" providerId="ADAL" clId="{004FA34F-E127-45AE-80ED-136FDCA7718B}" dt="2022-03-18T08:52:46.320" v="2247"/>
          <ac:cxnSpMkLst>
            <pc:docMk/>
            <pc:sldMk cId="3807089751" sldId="474"/>
            <ac:cxnSpMk id="116" creationId="{78C3C06A-17AF-4AB3-9F11-5B35DEE9251D}"/>
          </ac:cxnSpMkLst>
        </pc:cxnChg>
        <pc:cxnChg chg="add del mod">
          <ac:chgData name="Yin, Xiangyu" userId="2bb6640f-cdcc-43e3-ad26-0c76e0fdfd37" providerId="ADAL" clId="{004FA34F-E127-45AE-80ED-136FDCA7718B}" dt="2022-03-18T08:52:46.320" v="2247"/>
          <ac:cxnSpMkLst>
            <pc:docMk/>
            <pc:sldMk cId="3807089751" sldId="474"/>
            <ac:cxnSpMk id="117" creationId="{016ACF2A-A6CE-4D02-A0C0-CC31EA1B3A01}"/>
          </ac:cxnSpMkLst>
        </pc:cxnChg>
        <pc:cxnChg chg="add del mod">
          <ac:chgData name="Yin, Xiangyu" userId="2bb6640f-cdcc-43e3-ad26-0c76e0fdfd37" providerId="ADAL" clId="{004FA34F-E127-45AE-80ED-136FDCA7718B}" dt="2022-03-18T08:52:46.320" v="2247"/>
          <ac:cxnSpMkLst>
            <pc:docMk/>
            <pc:sldMk cId="3807089751" sldId="474"/>
            <ac:cxnSpMk id="118" creationId="{9E54909E-548E-4157-9632-34A48A12BF71}"/>
          </ac:cxnSpMkLst>
        </pc:cxnChg>
        <pc:cxnChg chg="add del mod">
          <ac:chgData name="Yin, Xiangyu" userId="2bb6640f-cdcc-43e3-ad26-0c76e0fdfd37" providerId="ADAL" clId="{004FA34F-E127-45AE-80ED-136FDCA7718B}" dt="2022-03-18T08:52:46.320" v="2247"/>
          <ac:cxnSpMkLst>
            <pc:docMk/>
            <pc:sldMk cId="3807089751" sldId="474"/>
            <ac:cxnSpMk id="119" creationId="{D026D6BF-E2A1-4C19-9288-BF638F8CB9E3}"/>
          </ac:cxnSpMkLst>
        </pc:cxnChg>
        <pc:cxnChg chg="add del mod">
          <ac:chgData name="Yin, Xiangyu" userId="2bb6640f-cdcc-43e3-ad26-0c76e0fdfd37" providerId="ADAL" clId="{004FA34F-E127-45AE-80ED-136FDCA7718B}" dt="2022-03-18T08:52:46.320" v="2247"/>
          <ac:cxnSpMkLst>
            <pc:docMk/>
            <pc:sldMk cId="3807089751" sldId="474"/>
            <ac:cxnSpMk id="120" creationId="{4E31B525-EB12-48BB-8509-A55FDCCC0C47}"/>
          </ac:cxnSpMkLst>
        </pc:cxnChg>
        <pc:cxnChg chg="add del mod">
          <ac:chgData name="Yin, Xiangyu" userId="2bb6640f-cdcc-43e3-ad26-0c76e0fdfd37" providerId="ADAL" clId="{004FA34F-E127-45AE-80ED-136FDCA7718B}" dt="2022-03-18T09:03:58.856" v="2321"/>
          <ac:cxnSpMkLst>
            <pc:docMk/>
            <pc:sldMk cId="3807089751" sldId="474"/>
            <ac:cxnSpMk id="129" creationId="{90C695E9-9706-4840-9CF7-21FC6FCC6C0A}"/>
          </ac:cxnSpMkLst>
        </pc:cxnChg>
        <pc:cxnChg chg="add del mod">
          <ac:chgData name="Yin, Xiangyu" userId="2bb6640f-cdcc-43e3-ad26-0c76e0fdfd37" providerId="ADAL" clId="{004FA34F-E127-45AE-80ED-136FDCA7718B}" dt="2022-03-18T09:03:58.856" v="2321"/>
          <ac:cxnSpMkLst>
            <pc:docMk/>
            <pc:sldMk cId="3807089751" sldId="474"/>
            <ac:cxnSpMk id="130" creationId="{4716E1AC-420C-49E7-BC89-9C9DAB53EF0E}"/>
          </ac:cxnSpMkLst>
        </pc:cxnChg>
        <pc:cxnChg chg="add del mod">
          <ac:chgData name="Yin, Xiangyu" userId="2bb6640f-cdcc-43e3-ad26-0c76e0fdfd37" providerId="ADAL" clId="{004FA34F-E127-45AE-80ED-136FDCA7718B}" dt="2022-03-18T09:03:58.856" v="2321"/>
          <ac:cxnSpMkLst>
            <pc:docMk/>
            <pc:sldMk cId="3807089751" sldId="474"/>
            <ac:cxnSpMk id="134" creationId="{274495BE-E54A-42E3-AE59-BF98C39856A1}"/>
          </ac:cxnSpMkLst>
        </pc:cxnChg>
        <pc:cxnChg chg="add del mod">
          <ac:chgData name="Yin, Xiangyu" userId="2bb6640f-cdcc-43e3-ad26-0c76e0fdfd37" providerId="ADAL" clId="{004FA34F-E127-45AE-80ED-136FDCA7718B}" dt="2022-03-18T09:03:58.856" v="2321"/>
          <ac:cxnSpMkLst>
            <pc:docMk/>
            <pc:sldMk cId="3807089751" sldId="474"/>
            <ac:cxnSpMk id="135" creationId="{B0148190-119B-4504-97B6-626B265CA845}"/>
          </ac:cxnSpMkLst>
        </pc:cxnChg>
        <pc:cxnChg chg="add del mod">
          <ac:chgData name="Yin, Xiangyu" userId="2bb6640f-cdcc-43e3-ad26-0c76e0fdfd37" providerId="ADAL" clId="{004FA34F-E127-45AE-80ED-136FDCA7718B}" dt="2022-03-18T09:03:58.856" v="2321"/>
          <ac:cxnSpMkLst>
            <pc:docMk/>
            <pc:sldMk cId="3807089751" sldId="474"/>
            <ac:cxnSpMk id="138" creationId="{DC31BEC5-DE4D-4166-8D9B-F69BBA67E60F}"/>
          </ac:cxnSpMkLst>
        </pc:cxnChg>
        <pc:cxnChg chg="add del mod">
          <ac:chgData name="Yin, Xiangyu" userId="2bb6640f-cdcc-43e3-ad26-0c76e0fdfd37" providerId="ADAL" clId="{004FA34F-E127-45AE-80ED-136FDCA7718B}" dt="2022-03-18T09:03:58.856" v="2321"/>
          <ac:cxnSpMkLst>
            <pc:docMk/>
            <pc:sldMk cId="3807089751" sldId="474"/>
            <ac:cxnSpMk id="140" creationId="{881AC54B-5FDF-4AD1-95D6-1C469EB12C67}"/>
          </ac:cxnSpMkLst>
        </pc:cxnChg>
        <pc:cxnChg chg="add del mod">
          <ac:chgData name="Yin, Xiangyu" userId="2bb6640f-cdcc-43e3-ad26-0c76e0fdfd37" providerId="ADAL" clId="{004FA34F-E127-45AE-80ED-136FDCA7718B}" dt="2022-03-18T09:03:58.856" v="2321"/>
          <ac:cxnSpMkLst>
            <pc:docMk/>
            <pc:sldMk cId="3807089751" sldId="474"/>
            <ac:cxnSpMk id="141" creationId="{6A93EB62-E138-41F7-8905-020FE8171620}"/>
          </ac:cxnSpMkLst>
        </pc:cxnChg>
        <pc:cxnChg chg="add del mod">
          <ac:chgData name="Yin, Xiangyu" userId="2bb6640f-cdcc-43e3-ad26-0c76e0fdfd37" providerId="ADAL" clId="{004FA34F-E127-45AE-80ED-136FDCA7718B}" dt="2022-03-18T09:03:58.856" v="2321"/>
          <ac:cxnSpMkLst>
            <pc:docMk/>
            <pc:sldMk cId="3807089751" sldId="474"/>
            <ac:cxnSpMk id="144" creationId="{659BE76A-48A8-44AF-BC70-62C6F21F7B9C}"/>
          </ac:cxnSpMkLst>
        </pc:cxnChg>
        <pc:cxnChg chg="add del mod">
          <ac:chgData name="Yin, Xiangyu" userId="2bb6640f-cdcc-43e3-ad26-0c76e0fdfd37" providerId="ADAL" clId="{004FA34F-E127-45AE-80ED-136FDCA7718B}" dt="2022-03-18T09:03:58.856" v="2321"/>
          <ac:cxnSpMkLst>
            <pc:docMk/>
            <pc:sldMk cId="3807089751" sldId="474"/>
            <ac:cxnSpMk id="146" creationId="{68484EC7-E96C-442F-ABBD-0027D6D5C25A}"/>
          </ac:cxnSpMkLst>
        </pc:cxnChg>
        <pc:cxnChg chg="add del mod">
          <ac:chgData name="Yin, Xiangyu" userId="2bb6640f-cdcc-43e3-ad26-0c76e0fdfd37" providerId="ADAL" clId="{004FA34F-E127-45AE-80ED-136FDCA7718B}" dt="2022-03-18T09:03:58.856" v="2321"/>
          <ac:cxnSpMkLst>
            <pc:docMk/>
            <pc:sldMk cId="3807089751" sldId="474"/>
            <ac:cxnSpMk id="147" creationId="{9C5831C3-8079-4A06-AA14-BDF329900DEB}"/>
          </ac:cxnSpMkLst>
        </pc:cxnChg>
        <pc:cxnChg chg="add del mod">
          <ac:chgData name="Yin, Xiangyu" userId="2bb6640f-cdcc-43e3-ad26-0c76e0fdfd37" providerId="ADAL" clId="{004FA34F-E127-45AE-80ED-136FDCA7718B}" dt="2022-03-18T09:03:58.856" v="2321"/>
          <ac:cxnSpMkLst>
            <pc:docMk/>
            <pc:sldMk cId="3807089751" sldId="474"/>
            <ac:cxnSpMk id="151" creationId="{A2AE994B-1534-4809-82A8-F34A5E19CAFD}"/>
          </ac:cxnSpMkLst>
        </pc:cxnChg>
        <pc:cxnChg chg="add del mod">
          <ac:chgData name="Yin, Xiangyu" userId="2bb6640f-cdcc-43e3-ad26-0c76e0fdfd37" providerId="ADAL" clId="{004FA34F-E127-45AE-80ED-136FDCA7718B}" dt="2022-03-18T09:03:58.856" v="2321"/>
          <ac:cxnSpMkLst>
            <pc:docMk/>
            <pc:sldMk cId="3807089751" sldId="474"/>
            <ac:cxnSpMk id="152" creationId="{9241E526-08B1-427F-8839-8CA67E5E67BC}"/>
          </ac:cxnSpMkLst>
        </pc:cxnChg>
        <pc:cxnChg chg="add del mod">
          <ac:chgData name="Yin, Xiangyu" userId="2bb6640f-cdcc-43e3-ad26-0c76e0fdfd37" providerId="ADAL" clId="{004FA34F-E127-45AE-80ED-136FDCA7718B}" dt="2022-03-18T09:03:58.856" v="2321"/>
          <ac:cxnSpMkLst>
            <pc:docMk/>
            <pc:sldMk cId="3807089751" sldId="474"/>
            <ac:cxnSpMk id="157" creationId="{7DD4B092-33C7-4B82-9979-057B44763D89}"/>
          </ac:cxnSpMkLst>
        </pc:cxnChg>
        <pc:cxnChg chg="add del mod">
          <ac:chgData name="Yin, Xiangyu" userId="2bb6640f-cdcc-43e3-ad26-0c76e0fdfd37" providerId="ADAL" clId="{004FA34F-E127-45AE-80ED-136FDCA7718B}" dt="2022-03-18T09:03:58.856" v="2321"/>
          <ac:cxnSpMkLst>
            <pc:docMk/>
            <pc:sldMk cId="3807089751" sldId="474"/>
            <ac:cxnSpMk id="158" creationId="{71065407-B4B1-44AD-89E7-5B7723353CEE}"/>
          </ac:cxnSpMkLst>
        </pc:cxnChg>
        <pc:cxnChg chg="add del mod">
          <ac:chgData name="Yin, Xiangyu" userId="2bb6640f-cdcc-43e3-ad26-0c76e0fdfd37" providerId="ADAL" clId="{004FA34F-E127-45AE-80ED-136FDCA7718B}" dt="2022-03-18T09:03:58.856" v="2321"/>
          <ac:cxnSpMkLst>
            <pc:docMk/>
            <pc:sldMk cId="3807089751" sldId="474"/>
            <ac:cxnSpMk id="170" creationId="{1E6CA02F-5372-4916-991B-3A80068E8841}"/>
          </ac:cxnSpMkLst>
        </pc:cxnChg>
        <pc:cxnChg chg="add del mod">
          <ac:chgData name="Yin, Xiangyu" userId="2bb6640f-cdcc-43e3-ad26-0c76e0fdfd37" providerId="ADAL" clId="{004FA34F-E127-45AE-80ED-136FDCA7718B}" dt="2022-03-18T09:03:58.856" v="2321"/>
          <ac:cxnSpMkLst>
            <pc:docMk/>
            <pc:sldMk cId="3807089751" sldId="474"/>
            <ac:cxnSpMk id="172" creationId="{FE5A4C01-8F61-4612-9127-5F1C9F8B674B}"/>
          </ac:cxnSpMkLst>
        </pc:cxnChg>
        <pc:cxnChg chg="add del mod">
          <ac:chgData name="Yin, Xiangyu" userId="2bb6640f-cdcc-43e3-ad26-0c76e0fdfd37" providerId="ADAL" clId="{004FA34F-E127-45AE-80ED-136FDCA7718B}" dt="2022-03-18T09:03:58.856" v="2321"/>
          <ac:cxnSpMkLst>
            <pc:docMk/>
            <pc:sldMk cId="3807089751" sldId="474"/>
            <ac:cxnSpMk id="174" creationId="{7345B5CC-366C-491E-BD4F-8431230CFD93}"/>
          </ac:cxnSpMkLst>
        </pc:cxnChg>
        <pc:cxnChg chg="add del mod">
          <ac:chgData name="Yin, Xiangyu" userId="2bb6640f-cdcc-43e3-ad26-0c76e0fdfd37" providerId="ADAL" clId="{004FA34F-E127-45AE-80ED-136FDCA7718B}" dt="2022-03-18T09:03:58.856" v="2321"/>
          <ac:cxnSpMkLst>
            <pc:docMk/>
            <pc:sldMk cId="3807089751" sldId="474"/>
            <ac:cxnSpMk id="175" creationId="{ABD9133E-7F9E-4053-B209-373BB879B497}"/>
          </ac:cxnSpMkLst>
        </pc:cxnChg>
        <pc:cxnChg chg="add del mod">
          <ac:chgData name="Yin, Xiangyu" userId="2bb6640f-cdcc-43e3-ad26-0c76e0fdfd37" providerId="ADAL" clId="{004FA34F-E127-45AE-80ED-136FDCA7718B}" dt="2022-03-18T09:03:58.856" v="2321"/>
          <ac:cxnSpMkLst>
            <pc:docMk/>
            <pc:sldMk cId="3807089751" sldId="474"/>
            <ac:cxnSpMk id="176" creationId="{F11A992E-93E0-49E7-9DA4-01EECB85A2DF}"/>
          </ac:cxnSpMkLst>
        </pc:cxnChg>
        <pc:cxnChg chg="add del mod">
          <ac:chgData name="Yin, Xiangyu" userId="2bb6640f-cdcc-43e3-ad26-0c76e0fdfd37" providerId="ADAL" clId="{004FA34F-E127-45AE-80ED-136FDCA7718B}" dt="2022-03-18T09:03:58.856" v="2321"/>
          <ac:cxnSpMkLst>
            <pc:docMk/>
            <pc:sldMk cId="3807089751" sldId="474"/>
            <ac:cxnSpMk id="177" creationId="{FAB1EE87-2A8D-4856-85D0-F3AAAC6AEDFF}"/>
          </ac:cxnSpMkLst>
        </pc:cxnChg>
        <pc:cxnChg chg="add del mod">
          <ac:chgData name="Yin, Xiangyu" userId="2bb6640f-cdcc-43e3-ad26-0c76e0fdfd37" providerId="ADAL" clId="{004FA34F-E127-45AE-80ED-136FDCA7718B}" dt="2022-03-18T09:03:58.856" v="2321"/>
          <ac:cxnSpMkLst>
            <pc:docMk/>
            <pc:sldMk cId="3807089751" sldId="474"/>
            <ac:cxnSpMk id="178" creationId="{2767C5A7-559B-4475-BBB7-5112DDCC7ECB}"/>
          </ac:cxnSpMkLst>
        </pc:cxnChg>
        <pc:cxnChg chg="add del mod">
          <ac:chgData name="Yin, Xiangyu" userId="2bb6640f-cdcc-43e3-ad26-0c76e0fdfd37" providerId="ADAL" clId="{004FA34F-E127-45AE-80ED-136FDCA7718B}" dt="2022-03-18T09:03:58.856" v="2321"/>
          <ac:cxnSpMkLst>
            <pc:docMk/>
            <pc:sldMk cId="3807089751" sldId="474"/>
            <ac:cxnSpMk id="179" creationId="{7A78081C-3D96-4B1D-B98D-A0075013CD29}"/>
          </ac:cxnSpMkLst>
        </pc:cxnChg>
      </pc:sldChg>
      <pc:sldChg chg="addSp modSp new del">
        <pc:chgData name="Yin, Xiangyu" userId="2bb6640f-cdcc-43e3-ad26-0c76e0fdfd37" providerId="ADAL" clId="{004FA34F-E127-45AE-80ED-136FDCA7718B}" dt="2022-03-18T09:02:36.785" v="2294" actId="47"/>
        <pc:sldMkLst>
          <pc:docMk/>
          <pc:sldMk cId="2951093634" sldId="475"/>
        </pc:sldMkLst>
        <pc:spChg chg="add mod">
          <ac:chgData name="Yin, Xiangyu" userId="2bb6640f-cdcc-43e3-ad26-0c76e0fdfd37" providerId="ADAL" clId="{004FA34F-E127-45AE-80ED-136FDCA7718B}" dt="2022-03-18T09:02:30.507" v="2292"/>
          <ac:spMkLst>
            <pc:docMk/>
            <pc:sldMk cId="2951093634" sldId="475"/>
            <ac:spMk id="5" creationId="{089FCD40-2AB5-4296-9546-D9EFD7983602}"/>
          </ac:spMkLst>
        </pc:spChg>
        <pc:spChg chg="add mod">
          <ac:chgData name="Yin, Xiangyu" userId="2bb6640f-cdcc-43e3-ad26-0c76e0fdfd37" providerId="ADAL" clId="{004FA34F-E127-45AE-80ED-136FDCA7718B}" dt="2022-03-18T09:02:30.507" v="2292"/>
          <ac:spMkLst>
            <pc:docMk/>
            <pc:sldMk cId="2951093634" sldId="475"/>
            <ac:spMk id="6" creationId="{D5D2910E-198A-472C-AB4B-204232F1CC4E}"/>
          </ac:spMkLst>
        </pc:spChg>
        <pc:spChg chg="add mod">
          <ac:chgData name="Yin, Xiangyu" userId="2bb6640f-cdcc-43e3-ad26-0c76e0fdfd37" providerId="ADAL" clId="{004FA34F-E127-45AE-80ED-136FDCA7718B}" dt="2022-03-18T09:02:30.507" v="2292"/>
          <ac:spMkLst>
            <pc:docMk/>
            <pc:sldMk cId="2951093634" sldId="475"/>
            <ac:spMk id="7" creationId="{A403F2C1-D76B-417B-88D8-3A5E377C1E23}"/>
          </ac:spMkLst>
        </pc:spChg>
        <pc:spChg chg="add mod">
          <ac:chgData name="Yin, Xiangyu" userId="2bb6640f-cdcc-43e3-ad26-0c76e0fdfd37" providerId="ADAL" clId="{004FA34F-E127-45AE-80ED-136FDCA7718B}" dt="2022-03-18T09:02:30.507" v="2292"/>
          <ac:spMkLst>
            <pc:docMk/>
            <pc:sldMk cId="2951093634" sldId="475"/>
            <ac:spMk id="8" creationId="{7D897118-2BEA-407F-BFA9-A0EF226F3C14}"/>
          </ac:spMkLst>
        </pc:spChg>
        <pc:spChg chg="add mod">
          <ac:chgData name="Yin, Xiangyu" userId="2bb6640f-cdcc-43e3-ad26-0c76e0fdfd37" providerId="ADAL" clId="{004FA34F-E127-45AE-80ED-136FDCA7718B}" dt="2022-03-18T09:02:30.507" v="2292"/>
          <ac:spMkLst>
            <pc:docMk/>
            <pc:sldMk cId="2951093634" sldId="475"/>
            <ac:spMk id="9" creationId="{07FC4FED-5FB2-4FA7-9547-B00E239ACA78}"/>
          </ac:spMkLst>
        </pc:spChg>
        <pc:spChg chg="add mod">
          <ac:chgData name="Yin, Xiangyu" userId="2bb6640f-cdcc-43e3-ad26-0c76e0fdfd37" providerId="ADAL" clId="{004FA34F-E127-45AE-80ED-136FDCA7718B}" dt="2022-03-18T09:02:30.507" v="2292"/>
          <ac:spMkLst>
            <pc:docMk/>
            <pc:sldMk cId="2951093634" sldId="475"/>
            <ac:spMk id="12" creationId="{91F12D31-FEB0-436B-9C06-232F79193261}"/>
          </ac:spMkLst>
        </pc:spChg>
        <pc:spChg chg="add mod">
          <ac:chgData name="Yin, Xiangyu" userId="2bb6640f-cdcc-43e3-ad26-0c76e0fdfd37" providerId="ADAL" clId="{004FA34F-E127-45AE-80ED-136FDCA7718B}" dt="2022-03-18T09:02:30.507" v="2292"/>
          <ac:spMkLst>
            <pc:docMk/>
            <pc:sldMk cId="2951093634" sldId="475"/>
            <ac:spMk id="13" creationId="{3F0BC5BA-5951-4537-97BC-7944601D62D1}"/>
          </ac:spMkLst>
        </pc:spChg>
        <pc:spChg chg="add mod">
          <ac:chgData name="Yin, Xiangyu" userId="2bb6640f-cdcc-43e3-ad26-0c76e0fdfd37" providerId="ADAL" clId="{004FA34F-E127-45AE-80ED-136FDCA7718B}" dt="2022-03-18T09:02:30.507" v="2292"/>
          <ac:spMkLst>
            <pc:docMk/>
            <pc:sldMk cId="2951093634" sldId="475"/>
            <ac:spMk id="14" creationId="{E2C03AC9-1438-4BA6-8302-13737DCB8002}"/>
          </ac:spMkLst>
        </pc:spChg>
        <pc:spChg chg="add mod">
          <ac:chgData name="Yin, Xiangyu" userId="2bb6640f-cdcc-43e3-ad26-0c76e0fdfd37" providerId="ADAL" clId="{004FA34F-E127-45AE-80ED-136FDCA7718B}" dt="2022-03-18T09:02:30.507" v="2292"/>
          <ac:spMkLst>
            <pc:docMk/>
            <pc:sldMk cId="2951093634" sldId="475"/>
            <ac:spMk id="17" creationId="{B733683C-4E54-4A64-B537-D57E82F56C67}"/>
          </ac:spMkLst>
        </pc:spChg>
        <pc:spChg chg="add mod">
          <ac:chgData name="Yin, Xiangyu" userId="2bb6640f-cdcc-43e3-ad26-0c76e0fdfd37" providerId="ADAL" clId="{004FA34F-E127-45AE-80ED-136FDCA7718B}" dt="2022-03-18T09:02:30.507" v="2292"/>
          <ac:spMkLst>
            <pc:docMk/>
            <pc:sldMk cId="2951093634" sldId="475"/>
            <ac:spMk id="18" creationId="{DE8EA75E-C629-4FD1-9720-87BC67FBA725}"/>
          </ac:spMkLst>
        </pc:spChg>
        <pc:spChg chg="add mod">
          <ac:chgData name="Yin, Xiangyu" userId="2bb6640f-cdcc-43e3-ad26-0c76e0fdfd37" providerId="ADAL" clId="{004FA34F-E127-45AE-80ED-136FDCA7718B}" dt="2022-03-18T09:02:30.507" v="2292"/>
          <ac:spMkLst>
            <pc:docMk/>
            <pc:sldMk cId="2951093634" sldId="475"/>
            <ac:spMk id="20" creationId="{766986C5-D5C1-4373-927B-B7C5860805E4}"/>
          </ac:spMkLst>
        </pc:spChg>
        <pc:spChg chg="add mod">
          <ac:chgData name="Yin, Xiangyu" userId="2bb6640f-cdcc-43e3-ad26-0c76e0fdfd37" providerId="ADAL" clId="{004FA34F-E127-45AE-80ED-136FDCA7718B}" dt="2022-03-18T09:02:30.507" v="2292"/>
          <ac:spMkLst>
            <pc:docMk/>
            <pc:sldMk cId="2951093634" sldId="475"/>
            <ac:spMk id="23" creationId="{3C7AACCD-F12B-4EFD-B0CB-CBFEF2FDA71A}"/>
          </ac:spMkLst>
        </pc:spChg>
        <pc:spChg chg="add mod">
          <ac:chgData name="Yin, Xiangyu" userId="2bb6640f-cdcc-43e3-ad26-0c76e0fdfd37" providerId="ADAL" clId="{004FA34F-E127-45AE-80ED-136FDCA7718B}" dt="2022-03-18T09:02:30.507" v="2292"/>
          <ac:spMkLst>
            <pc:docMk/>
            <pc:sldMk cId="2951093634" sldId="475"/>
            <ac:spMk id="24" creationId="{7AB2009E-0877-4859-9C7C-E700538FC74B}"/>
          </ac:spMkLst>
        </pc:spChg>
        <pc:spChg chg="add mod">
          <ac:chgData name="Yin, Xiangyu" userId="2bb6640f-cdcc-43e3-ad26-0c76e0fdfd37" providerId="ADAL" clId="{004FA34F-E127-45AE-80ED-136FDCA7718B}" dt="2022-03-18T09:02:30.507" v="2292"/>
          <ac:spMkLst>
            <pc:docMk/>
            <pc:sldMk cId="2951093634" sldId="475"/>
            <ac:spMk id="26" creationId="{E6E2C7E2-0AF4-46E5-B060-1DE070F96DB4}"/>
          </ac:spMkLst>
        </pc:spChg>
        <pc:spChg chg="add mod">
          <ac:chgData name="Yin, Xiangyu" userId="2bb6640f-cdcc-43e3-ad26-0c76e0fdfd37" providerId="ADAL" clId="{004FA34F-E127-45AE-80ED-136FDCA7718B}" dt="2022-03-18T09:02:30.507" v="2292"/>
          <ac:spMkLst>
            <pc:docMk/>
            <pc:sldMk cId="2951093634" sldId="475"/>
            <ac:spMk id="29" creationId="{20C01D02-1C6E-44E6-BE41-F7681AA87F4B}"/>
          </ac:spMkLst>
        </pc:spChg>
        <pc:spChg chg="add mod">
          <ac:chgData name="Yin, Xiangyu" userId="2bb6640f-cdcc-43e3-ad26-0c76e0fdfd37" providerId="ADAL" clId="{004FA34F-E127-45AE-80ED-136FDCA7718B}" dt="2022-03-18T09:02:30.507" v="2292"/>
          <ac:spMkLst>
            <pc:docMk/>
            <pc:sldMk cId="2951093634" sldId="475"/>
            <ac:spMk id="30" creationId="{30ADEBEC-D97F-4044-9F74-A09A489D86E9}"/>
          </ac:spMkLst>
        </pc:spChg>
        <pc:spChg chg="add mod">
          <ac:chgData name="Yin, Xiangyu" userId="2bb6640f-cdcc-43e3-ad26-0c76e0fdfd37" providerId="ADAL" clId="{004FA34F-E127-45AE-80ED-136FDCA7718B}" dt="2022-03-18T09:02:30.507" v="2292"/>
          <ac:spMkLst>
            <pc:docMk/>
            <pc:sldMk cId="2951093634" sldId="475"/>
            <ac:spMk id="31" creationId="{5B01509A-0C4D-4067-B5E8-1B8AC2A21E85}"/>
          </ac:spMkLst>
        </pc:spChg>
        <pc:spChg chg="add mod">
          <ac:chgData name="Yin, Xiangyu" userId="2bb6640f-cdcc-43e3-ad26-0c76e0fdfd37" providerId="ADAL" clId="{004FA34F-E127-45AE-80ED-136FDCA7718B}" dt="2022-03-18T09:02:30.507" v="2292"/>
          <ac:spMkLst>
            <pc:docMk/>
            <pc:sldMk cId="2951093634" sldId="475"/>
            <ac:spMk id="34" creationId="{8722CBDE-2B2D-4638-9DBD-C5765F2D5D84}"/>
          </ac:spMkLst>
        </pc:spChg>
        <pc:spChg chg="add mod">
          <ac:chgData name="Yin, Xiangyu" userId="2bb6640f-cdcc-43e3-ad26-0c76e0fdfd37" providerId="ADAL" clId="{004FA34F-E127-45AE-80ED-136FDCA7718B}" dt="2022-03-18T09:02:30.507" v="2292"/>
          <ac:spMkLst>
            <pc:docMk/>
            <pc:sldMk cId="2951093634" sldId="475"/>
            <ac:spMk id="35" creationId="{57B58704-69A8-404D-BAEE-775B9F06AB5D}"/>
          </ac:spMkLst>
        </pc:spChg>
        <pc:spChg chg="add mod">
          <ac:chgData name="Yin, Xiangyu" userId="2bb6640f-cdcc-43e3-ad26-0c76e0fdfd37" providerId="ADAL" clId="{004FA34F-E127-45AE-80ED-136FDCA7718B}" dt="2022-03-18T09:02:30.507" v="2292"/>
          <ac:spMkLst>
            <pc:docMk/>
            <pc:sldMk cId="2951093634" sldId="475"/>
            <ac:spMk id="38" creationId="{8DA37E25-BEBB-44FE-B2C0-7ECB43195DE1}"/>
          </ac:spMkLst>
        </pc:spChg>
        <pc:spChg chg="add mod">
          <ac:chgData name="Yin, Xiangyu" userId="2bb6640f-cdcc-43e3-ad26-0c76e0fdfd37" providerId="ADAL" clId="{004FA34F-E127-45AE-80ED-136FDCA7718B}" dt="2022-03-18T09:02:30.507" v="2292"/>
          <ac:spMkLst>
            <pc:docMk/>
            <pc:sldMk cId="2951093634" sldId="475"/>
            <ac:spMk id="39" creationId="{80F8610C-E594-4F73-896D-ADEB2848B2BF}"/>
          </ac:spMkLst>
        </pc:spChg>
        <pc:spChg chg="add mod">
          <ac:chgData name="Yin, Xiangyu" userId="2bb6640f-cdcc-43e3-ad26-0c76e0fdfd37" providerId="ADAL" clId="{004FA34F-E127-45AE-80ED-136FDCA7718B}" dt="2022-03-18T09:02:30.507" v="2292"/>
          <ac:spMkLst>
            <pc:docMk/>
            <pc:sldMk cId="2951093634" sldId="475"/>
            <ac:spMk id="40" creationId="{61BE36EA-F194-4EFF-9EC6-10A22A88C01E}"/>
          </ac:spMkLst>
        </pc:spChg>
        <pc:spChg chg="add mod">
          <ac:chgData name="Yin, Xiangyu" userId="2bb6640f-cdcc-43e3-ad26-0c76e0fdfd37" providerId="ADAL" clId="{004FA34F-E127-45AE-80ED-136FDCA7718B}" dt="2022-03-18T09:02:30.507" v="2292"/>
          <ac:spMkLst>
            <pc:docMk/>
            <pc:sldMk cId="2951093634" sldId="475"/>
            <ac:spMk id="41" creationId="{0D6508B4-99BE-43A0-A379-8A4728BFA60D}"/>
          </ac:spMkLst>
        </pc:spChg>
        <pc:spChg chg="add mod">
          <ac:chgData name="Yin, Xiangyu" userId="2bb6640f-cdcc-43e3-ad26-0c76e0fdfd37" providerId="ADAL" clId="{004FA34F-E127-45AE-80ED-136FDCA7718B}" dt="2022-03-18T09:02:30.507" v="2292"/>
          <ac:spMkLst>
            <pc:docMk/>
            <pc:sldMk cId="2951093634" sldId="475"/>
            <ac:spMk id="42" creationId="{32433C98-53E5-4F0F-8BE3-27EBCAC1A466}"/>
          </ac:spMkLst>
        </pc:spChg>
        <pc:spChg chg="add mod">
          <ac:chgData name="Yin, Xiangyu" userId="2bb6640f-cdcc-43e3-ad26-0c76e0fdfd37" providerId="ADAL" clId="{004FA34F-E127-45AE-80ED-136FDCA7718B}" dt="2022-03-18T09:02:30.507" v="2292"/>
          <ac:spMkLst>
            <pc:docMk/>
            <pc:sldMk cId="2951093634" sldId="475"/>
            <ac:spMk id="43" creationId="{5CD42A7D-0946-4E56-B022-912E7015AB61}"/>
          </ac:spMkLst>
        </pc:spChg>
        <pc:spChg chg="add mod">
          <ac:chgData name="Yin, Xiangyu" userId="2bb6640f-cdcc-43e3-ad26-0c76e0fdfd37" providerId="ADAL" clId="{004FA34F-E127-45AE-80ED-136FDCA7718B}" dt="2022-03-18T09:02:30.507" v="2292"/>
          <ac:spMkLst>
            <pc:docMk/>
            <pc:sldMk cId="2951093634" sldId="475"/>
            <ac:spMk id="44" creationId="{9222C19B-CC13-47D2-AC62-EEB745E9C33B}"/>
          </ac:spMkLst>
        </pc:spChg>
        <pc:spChg chg="add mod">
          <ac:chgData name="Yin, Xiangyu" userId="2bb6640f-cdcc-43e3-ad26-0c76e0fdfd37" providerId="ADAL" clId="{004FA34F-E127-45AE-80ED-136FDCA7718B}" dt="2022-03-18T09:02:30.507" v="2292"/>
          <ac:spMkLst>
            <pc:docMk/>
            <pc:sldMk cId="2951093634" sldId="475"/>
            <ac:spMk id="45" creationId="{366A312C-3E79-44C4-8852-E84F0819949F}"/>
          </ac:spMkLst>
        </pc:spChg>
        <pc:spChg chg="add mod">
          <ac:chgData name="Yin, Xiangyu" userId="2bb6640f-cdcc-43e3-ad26-0c76e0fdfd37" providerId="ADAL" clId="{004FA34F-E127-45AE-80ED-136FDCA7718B}" dt="2022-03-18T09:02:30.507" v="2292"/>
          <ac:spMkLst>
            <pc:docMk/>
            <pc:sldMk cId="2951093634" sldId="475"/>
            <ac:spMk id="46" creationId="{75668B20-775B-4B5C-ACFD-8E2B9F1E3021}"/>
          </ac:spMkLst>
        </pc:spChg>
        <pc:spChg chg="add mod">
          <ac:chgData name="Yin, Xiangyu" userId="2bb6640f-cdcc-43e3-ad26-0c76e0fdfd37" providerId="ADAL" clId="{004FA34F-E127-45AE-80ED-136FDCA7718B}" dt="2022-03-18T09:02:30.507" v="2292"/>
          <ac:spMkLst>
            <pc:docMk/>
            <pc:sldMk cId="2951093634" sldId="475"/>
            <ac:spMk id="47" creationId="{13F5B69A-AABF-4C5A-AB38-A47C6EC2D213}"/>
          </ac:spMkLst>
        </pc:spChg>
        <pc:spChg chg="add mod">
          <ac:chgData name="Yin, Xiangyu" userId="2bb6640f-cdcc-43e3-ad26-0c76e0fdfd37" providerId="ADAL" clId="{004FA34F-E127-45AE-80ED-136FDCA7718B}" dt="2022-03-18T09:02:30.507" v="2292"/>
          <ac:spMkLst>
            <pc:docMk/>
            <pc:sldMk cId="2951093634" sldId="475"/>
            <ac:spMk id="48" creationId="{5E331EB9-CC20-462B-9992-9392ED9C760B}"/>
          </ac:spMkLst>
        </pc:spChg>
        <pc:spChg chg="add mod">
          <ac:chgData name="Yin, Xiangyu" userId="2bb6640f-cdcc-43e3-ad26-0c76e0fdfd37" providerId="ADAL" clId="{004FA34F-E127-45AE-80ED-136FDCA7718B}" dt="2022-03-18T09:02:30.507" v="2292"/>
          <ac:spMkLst>
            <pc:docMk/>
            <pc:sldMk cId="2951093634" sldId="475"/>
            <ac:spMk id="49" creationId="{319FC89C-2599-4CFE-8C5C-344D084DDBEC}"/>
          </ac:spMkLst>
        </pc:spChg>
        <pc:spChg chg="add mod">
          <ac:chgData name="Yin, Xiangyu" userId="2bb6640f-cdcc-43e3-ad26-0c76e0fdfd37" providerId="ADAL" clId="{004FA34F-E127-45AE-80ED-136FDCA7718B}" dt="2022-03-18T09:02:30.507" v="2292"/>
          <ac:spMkLst>
            <pc:docMk/>
            <pc:sldMk cId="2951093634" sldId="475"/>
            <ac:spMk id="53" creationId="{5261EE55-FD6F-4AE3-93B9-02E80D74DC4A}"/>
          </ac:spMkLst>
        </pc:spChg>
        <pc:spChg chg="add mod">
          <ac:chgData name="Yin, Xiangyu" userId="2bb6640f-cdcc-43e3-ad26-0c76e0fdfd37" providerId="ADAL" clId="{004FA34F-E127-45AE-80ED-136FDCA7718B}" dt="2022-03-18T09:02:30.507" v="2292"/>
          <ac:spMkLst>
            <pc:docMk/>
            <pc:sldMk cId="2951093634" sldId="475"/>
            <ac:spMk id="55" creationId="{7E75FB36-6855-4B42-B4FA-2AE00271789C}"/>
          </ac:spMkLst>
        </pc:spChg>
        <pc:spChg chg="add mod">
          <ac:chgData name="Yin, Xiangyu" userId="2bb6640f-cdcc-43e3-ad26-0c76e0fdfd37" providerId="ADAL" clId="{004FA34F-E127-45AE-80ED-136FDCA7718B}" dt="2022-03-18T09:02:30.507" v="2292"/>
          <ac:spMkLst>
            <pc:docMk/>
            <pc:sldMk cId="2951093634" sldId="475"/>
            <ac:spMk id="56" creationId="{9BF3DF96-0B2A-4CD2-A5B6-1E71AD37677F}"/>
          </ac:spMkLst>
        </pc:spChg>
        <pc:spChg chg="add mod">
          <ac:chgData name="Yin, Xiangyu" userId="2bb6640f-cdcc-43e3-ad26-0c76e0fdfd37" providerId="ADAL" clId="{004FA34F-E127-45AE-80ED-136FDCA7718B}" dt="2022-03-18T09:02:30.507" v="2292"/>
          <ac:spMkLst>
            <pc:docMk/>
            <pc:sldMk cId="2951093634" sldId="475"/>
            <ac:spMk id="61" creationId="{4B1D29DD-77F5-479B-85ED-31D84D2F12F7}"/>
          </ac:spMkLst>
        </pc:spChg>
        <pc:spChg chg="add mod">
          <ac:chgData name="Yin, Xiangyu" userId="2bb6640f-cdcc-43e3-ad26-0c76e0fdfd37" providerId="ADAL" clId="{004FA34F-E127-45AE-80ED-136FDCA7718B}" dt="2022-03-18T09:02:30.507" v="2292"/>
          <ac:spMkLst>
            <pc:docMk/>
            <pc:sldMk cId="2951093634" sldId="475"/>
            <ac:spMk id="63" creationId="{63A913A9-0CC6-49CA-AC8C-FF6B000C9AB1}"/>
          </ac:spMkLst>
        </pc:spChg>
        <pc:spChg chg="add mod">
          <ac:chgData name="Yin, Xiangyu" userId="2bb6640f-cdcc-43e3-ad26-0c76e0fdfd37" providerId="ADAL" clId="{004FA34F-E127-45AE-80ED-136FDCA7718B}" dt="2022-03-18T09:02:30.507" v="2292"/>
          <ac:spMkLst>
            <pc:docMk/>
            <pc:sldMk cId="2951093634" sldId="475"/>
            <ac:spMk id="64" creationId="{C2A86828-68B0-45AA-82FF-CD1F8F29318E}"/>
          </ac:spMkLst>
        </pc:spChg>
        <pc:spChg chg="add mod">
          <ac:chgData name="Yin, Xiangyu" userId="2bb6640f-cdcc-43e3-ad26-0c76e0fdfd37" providerId="ADAL" clId="{004FA34F-E127-45AE-80ED-136FDCA7718B}" dt="2022-03-18T09:02:30.507" v="2292"/>
          <ac:spMkLst>
            <pc:docMk/>
            <pc:sldMk cId="2951093634" sldId="475"/>
            <ac:spMk id="65" creationId="{F89E6C82-D8B1-40E2-B78A-90D4F9A8EFC5}"/>
          </ac:spMkLst>
        </pc:spChg>
        <pc:spChg chg="add mod">
          <ac:chgData name="Yin, Xiangyu" userId="2bb6640f-cdcc-43e3-ad26-0c76e0fdfd37" providerId="ADAL" clId="{004FA34F-E127-45AE-80ED-136FDCA7718B}" dt="2022-03-18T09:02:30.507" v="2292"/>
          <ac:spMkLst>
            <pc:docMk/>
            <pc:sldMk cId="2951093634" sldId="475"/>
            <ac:spMk id="67" creationId="{64431276-F5FE-48E8-AD2D-E05453CDBF81}"/>
          </ac:spMkLst>
        </pc:spChg>
        <pc:cxnChg chg="add mod">
          <ac:chgData name="Yin, Xiangyu" userId="2bb6640f-cdcc-43e3-ad26-0c76e0fdfd37" providerId="ADAL" clId="{004FA34F-E127-45AE-80ED-136FDCA7718B}" dt="2022-03-18T09:02:30.507" v="2292"/>
          <ac:cxnSpMkLst>
            <pc:docMk/>
            <pc:sldMk cId="2951093634" sldId="475"/>
            <ac:cxnSpMk id="10" creationId="{751D2BE2-3C9E-47FB-8810-187E9C21DF3A}"/>
          </ac:cxnSpMkLst>
        </pc:cxnChg>
        <pc:cxnChg chg="add mod">
          <ac:chgData name="Yin, Xiangyu" userId="2bb6640f-cdcc-43e3-ad26-0c76e0fdfd37" providerId="ADAL" clId="{004FA34F-E127-45AE-80ED-136FDCA7718B}" dt="2022-03-18T09:02:30.507" v="2292"/>
          <ac:cxnSpMkLst>
            <pc:docMk/>
            <pc:sldMk cId="2951093634" sldId="475"/>
            <ac:cxnSpMk id="11" creationId="{B103953F-661B-4EFC-936E-1F81C244B8A0}"/>
          </ac:cxnSpMkLst>
        </pc:cxnChg>
        <pc:cxnChg chg="add mod">
          <ac:chgData name="Yin, Xiangyu" userId="2bb6640f-cdcc-43e3-ad26-0c76e0fdfd37" providerId="ADAL" clId="{004FA34F-E127-45AE-80ED-136FDCA7718B}" dt="2022-03-18T09:02:30.507" v="2292"/>
          <ac:cxnSpMkLst>
            <pc:docMk/>
            <pc:sldMk cId="2951093634" sldId="475"/>
            <ac:cxnSpMk id="15" creationId="{2E317FFA-BB35-4C3F-83D3-34650CBAEACB}"/>
          </ac:cxnSpMkLst>
        </pc:cxnChg>
        <pc:cxnChg chg="add mod">
          <ac:chgData name="Yin, Xiangyu" userId="2bb6640f-cdcc-43e3-ad26-0c76e0fdfd37" providerId="ADAL" clId="{004FA34F-E127-45AE-80ED-136FDCA7718B}" dt="2022-03-18T09:02:30.507" v="2292"/>
          <ac:cxnSpMkLst>
            <pc:docMk/>
            <pc:sldMk cId="2951093634" sldId="475"/>
            <ac:cxnSpMk id="16" creationId="{26A68E14-F2E0-48D9-B6DF-127315315035}"/>
          </ac:cxnSpMkLst>
        </pc:cxnChg>
        <pc:cxnChg chg="add mod">
          <ac:chgData name="Yin, Xiangyu" userId="2bb6640f-cdcc-43e3-ad26-0c76e0fdfd37" providerId="ADAL" clId="{004FA34F-E127-45AE-80ED-136FDCA7718B}" dt="2022-03-18T09:02:30.507" v="2292"/>
          <ac:cxnSpMkLst>
            <pc:docMk/>
            <pc:sldMk cId="2951093634" sldId="475"/>
            <ac:cxnSpMk id="19" creationId="{507E8135-451E-4F67-9C13-6B988E98E362}"/>
          </ac:cxnSpMkLst>
        </pc:cxnChg>
        <pc:cxnChg chg="add mod">
          <ac:chgData name="Yin, Xiangyu" userId="2bb6640f-cdcc-43e3-ad26-0c76e0fdfd37" providerId="ADAL" clId="{004FA34F-E127-45AE-80ED-136FDCA7718B}" dt="2022-03-18T09:02:30.507" v="2292"/>
          <ac:cxnSpMkLst>
            <pc:docMk/>
            <pc:sldMk cId="2951093634" sldId="475"/>
            <ac:cxnSpMk id="21" creationId="{5D7531E8-E64D-43E5-B3BE-3CE2343C9121}"/>
          </ac:cxnSpMkLst>
        </pc:cxnChg>
        <pc:cxnChg chg="add mod">
          <ac:chgData name="Yin, Xiangyu" userId="2bb6640f-cdcc-43e3-ad26-0c76e0fdfd37" providerId="ADAL" clId="{004FA34F-E127-45AE-80ED-136FDCA7718B}" dt="2022-03-18T09:02:30.507" v="2292"/>
          <ac:cxnSpMkLst>
            <pc:docMk/>
            <pc:sldMk cId="2951093634" sldId="475"/>
            <ac:cxnSpMk id="22" creationId="{95A4C71A-DB9A-468D-9936-47850D33DCCD}"/>
          </ac:cxnSpMkLst>
        </pc:cxnChg>
        <pc:cxnChg chg="add mod">
          <ac:chgData name="Yin, Xiangyu" userId="2bb6640f-cdcc-43e3-ad26-0c76e0fdfd37" providerId="ADAL" clId="{004FA34F-E127-45AE-80ED-136FDCA7718B}" dt="2022-03-18T09:02:30.507" v="2292"/>
          <ac:cxnSpMkLst>
            <pc:docMk/>
            <pc:sldMk cId="2951093634" sldId="475"/>
            <ac:cxnSpMk id="25" creationId="{6A659683-66BD-4BA6-B93A-C4CB7081F3BC}"/>
          </ac:cxnSpMkLst>
        </pc:cxnChg>
        <pc:cxnChg chg="add mod">
          <ac:chgData name="Yin, Xiangyu" userId="2bb6640f-cdcc-43e3-ad26-0c76e0fdfd37" providerId="ADAL" clId="{004FA34F-E127-45AE-80ED-136FDCA7718B}" dt="2022-03-18T09:02:30.507" v="2292"/>
          <ac:cxnSpMkLst>
            <pc:docMk/>
            <pc:sldMk cId="2951093634" sldId="475"/>
            <ac:cxnSpMk id="27" creationId="{B3BEA58A-5712-4BBB-9834-E9F0C3F04B71}"/>
          </ac:cxnSpMkLst>
        </pc:cxnChg>
        <pc:cxnChg chg="add mod">
          <ac:chgData name="Yin, Xiangyu" userId="2bb6640f-cdcc-43e3-ad26-0c76e0fdfd37" providerId="ADAL" clId="{004FA34F-E127-45AE-80ED-136FDCA7718B}" dt="2022-03-18T09:02:30.507" v="2292"/>
          <ac:cxnSpMkLst>
            <pc:docMk/>
            <pc:sldMk cId="2951093634" sldId="475"/>
            <ac:cxnSpMk id="28" creationId="{E720C0BB-C3A3-4CFE-B1C8-D49FE97096EE}"/>
          </ac:cxnSpMkLst>
        </pc:cxnChg>
        <pc:cxnChg chg="add mod">
          <ac:chgData name="Yin, Xiangyu" userId="2bb6640f-cdcc-43e3-ad26-0c76e0fdfd37" providerId="ADAL" clId="{004FA34F-E127-45AE-80ED-136FDCA7718B}" dt="2022-03-18T09:02:30.507" v="2292"/>
          <ac:cxnSpMkLst>
            <pc:docMk/>
            <pc:sldMk cId="2951093634" sldId="475"/>
            <ac:cxnSpMk id="32" creationId="{7B3DC3FF-7154-428E-BD56-6F1C95EAC8DA}"/>
          </ac:cxnSpMkLst>
        </pc:cxnChg>
        <pc:cxnChg chg="add mod">
          <ac:chgData name="Yin, Xiangyu" userId="2bb6640f-cdcc-43e3-ad26-0c76e0fdfd37" providerId="ADAL" clId="{004FA34F-E127-45AE-80ED-136FDCA7718B}" dt="2022-03-18T09:02:30.507" v="2292"/>
          <ac:cxnSpMkLst>
            <pc:docMk/>
            <pc:sldMk cId="2951093634" sldId="475"/>
            <ac:cxnSpMk id="33" creationId="{83C602A0-9DBD-426C-BC81-A3CB1932C301}"/>
          </ac:cxnSpMkLst>
        </pc:cxnChg>
        <pc:cxnChg chg="add mod">
          <ac:chgData name="Yin, Xiangyu" userId="2bb6640f-cdcc-43e3-ad26-0c76e0fdfd37" providerId="ADAL" clId="{004FA34F-E127-45AE-80ED-136FDCA7718B}" dt="2022-03-18T09:02:30.507" v="2292"/>
          <ac:cxnSpMkLst>
            <pc:docMk/>
            <pc:sldMk cId="2951093634" sldId="475"/>
            <ac:cxnSpMk id="36" creationId="{3A237B00-2605-44B8-B3B9-EF7C9AA8A40E}"/>
          </ac:cxnSpMkLst>
        </pc:cxnChg>
        <pc:cxnChg chg="add mod">
          <ac:chgData name="Yin, Xiangyu" userId="2bb6640f-cdcc-43e3-ad26-0c76e0fdfd37" providerId="ADAL" clId="{004FA34F-E127-45AE-80ED-136FDCA7718B}" dt="2022-03-18T09:02:30.507" v="2292"/>
          <ac:cxnSpMkLst>
            <pc:docMk/>
            <pc:sldMk cId="2951093634" sldId="475"/>
            <ac:cxnSpMk id="37" creationId="{8E3CB00D-7D7E-4EAD-859D-C3383458407E}"/>
          </ac:cxnSpMkLst>
        </pc:cxnChg>
        <pc:cxnChg chg="add mod">
          <ac:chgData name="Yin, Xiangyu" userId="2bb6640f-cdcc-43e3-ad26-0c76e0fdfd37" providerId="ADAL" clId="{004FA34F-E127-45AE-80ED-136FDCA7718B}" dt="2022-03-18T09:02:30.507" v="2292"/>
          <ac:cxnSpMkLst>
            <pc:docMk/>
            <pc:sldMk cId="2951093634" sldId="475"/>
            <ac:cxnSpMk id="50" creationId="{7F461244-9CA4-4507-A55B-B15601035025}"/>
          </ac:cxnSpMkLst>
        </pc:cxnChg>
        <pc:cxnChg chg="add mod">
          <ac:chgData name="Yin, Xiangyu" userId="2bb6640f-cdcc-43e3-ad26-0c76e0fdfd37" providerId="ADAL" clId="{004FA34F-E127-45AE-80ED-136FDCA7718B}" dt="2022-03-18T09:02:30.507" v="2292"/>
          <ac:cxnSpMkLst>
            <pc:docMk/>
            <pc:sldMk cId="2951093634" sldId="475"/>
            <ac:cxnSpMk id="51" creationId="{31B79FFD-A1E0-4A55-8534-581B65351AE3}"/>
          </ac:cxnSpMkLst>
        </pc:cxnChg>
        <pc:cxnChg chg="add mod">
          <ac:chgData name="Yin, Xiangyu" userId="2bb6640f-cdcc-43e3-ad26-0c76e0fdfd37" providerId="ADAL" clId="{004FA34F-E127-45AE-80ED-136FDCA7718B}" dt="2022-03-18T09:02:30.507" v="2292"/>
          <ac:cxnSpMkLst>
            <pc:docMk/>
            <pc:sldMk cId="2951093634" sldId="475"/>
            <ac:cxnSpMk id="52" creationId="{73B552BD-7421-48A2-8B67-F8A1747CF6EC}"/>
          </ac:cxnSpMkLst>
        </pc:cxnChg>
        <pc:cxnChg chg="add mod">
          <ac:chgData name="Yin, Xiangyu" userId="2bb6640f-cdcc-43e3-ad26-0c76e0fdfd37" providerId="ADAL" clId="{004FA34F-E127-45AE-80ED-136FDCA7718B}" dt="2022-03-18T09:02:30.507" v="2292"/>
          <ac:cxnSpMkLst>
            <pc:docMk/>
            <pc:sldMk cId="2951093634" sldId="475"/>
            <ac:cxnSpMk id="54" creationId="{606B8A82-AF8D-4583-93A2-EFD581FF0054}"/>
          </ac:cxnSpMkLst>
        </pc:cxnChg>
        <pc:cxnChg chg="add mod">
          <ac:chgData name="Yin, Xiangyu" userId="2bb6640f-cdcc-43e3-ad26-0c76e0fdfd37" providerId="ADAL" clId="{004FA34F-E127-45AE-80ED-136FDCA7718B}" dt="2022-03-18T09:02:30.507" v="2292"/>
          <ac:cxnSpMkLst>
            <pc:docMk/>
            <pc:sldMk cId="2951093634" sldId="475"/>
            <ac:cxnSpMk id="57" creationId="{54703293-BFE9-4DCF-92AF-1D6B6D5C8DC7}"/>
          </ac:cxnSpMkLst>
        </pc:cxnChg>
        <pc:cxnChg chg="add mod">
          <ac:chgData name="Yin, Xiangyu" userId="2bb6640f-cdcc-43e3-ad26-0c76e0fdfd37" providerId="ADAL" clId="{004FA34F-E127-45AE-80ED-136FDCA7718B}" dt="2022-03-18T09:02:30.507" v="2292"/>
          <ac:cxnSpMkLst>
            <pc:docMk/>
            <pc:sldMk cId="2951093634" sldId="475"/>
            <ac:cxnSpMk id="58" creationId="{41AD2772-EF51-4E97-8939-07762BAF49AB}"/>
          </ac:cxnSpMkLst>
        </pc:cxnChg>
        <pc:cxnChg chg="add mod">
          <ac:chgData name="Yin, Xiangyu" userId="2bb6640f-cdcc-43e3-ad26-0c76e0fdfd37" providerId="ADAL" clId="{004FA34F-E127-45AE-80ED-136FDCA7718B}" dt="2022-03-18T09:02:30.507" v="2292"/>
          <ac:cxnSpMkLst>
            <pc:docMk/>
            <pc:sldMk cId="2951093634" sldId="475"/>
            <ac:cxnSpMk id="59" creationId="{A847CBC9-FD49-4442-B88B-D7806CE5FAE6}"/>
          </ac:cxnSpMkLst>
        </pc:cxnChg>
        <pc:cxnChg chg="add mod">
          <ac:chgData name="Yin, Xiangyu" userId="2bb6640f-cdcc-43e3-ad26-0c76e0fdfd37" providerId="ADAL" clId="{004FA34F-E127-45AE-80ED-136FDCA7718B}" dt="2022-03-18T09:02:30.507" v="2292"/>
          <ac:cxnSpMkLst>
            <pc:docMk/>
            <pc:sldMk cId="2951093634" sldId="475"/>
            <ac:cxnSpMk id="60" creationId="{F82452CC-7FC0-4B3B-BF4F-5F32F0D613E9}"/>
          </ac:cxnSpMkLst>
        </pc:cxnChg>
        <pc:cxnChg chg="add mod">
          <ac:chgData name="Yin, Xiangyu" userId="2bb6640f-cdcc-43e3-ad26-0c76e0fdfd37" providerId="ADAL" clId="{004FA34F-E127-45AE-80ED-136FDCA7718B}" dt="2022-03-18T09:02:30.507" v="2292"/>
          <ac:cxnSpMkLst>
            <pc:docMk/>
            <pc:sldMk cId="2951093634" sldId="475"/>
            <ac:cxnSpMk id="62" creationId="{8325AF16-0E9A-48D0-82D6-2989BFFB5CCB}"/>
          </ac:cxnSpMkLst>
        </pc:cxnChg>
        <pc:cxnChg chg="add mod">
          <ac:chgData name="Yin, Xiangyu" userId="2bb6640f-cdcc-43e3-ad26-0c76e0fdfd37" providerId="ADAL" clId="{004FA34F-E127-45AE-80ED-136FDCA7718B}" dt="2022-03-18T09:02:30.507" v="2292"/>
          <ac:cxnSpMkLst>
            <pc:docMk/>
            <pc:sldMk cId="2951093634" sldId="475"/>
            <ac:cxnSpMk id="66" creationId="{5C68472B-E1AF-446E-9D17-DB47F3D228D8}"/>
          </ac:cxnSpMkLst>
        </pc:cxnChg>
        <pc:cxnChg chg="add mod">
          <ac:chgData name="Yin, Xiangyu" userId="2bb6640f-cdcc-43e3-ad26-0c76e0fdfd37" providerId="ADAL" clId="{004FA34F-E127-45AE-80ED-136FDCA7718B}" dt="2022-03-18T09:02:30.507" v="2292"/>
          <ac:cxnSpMkLst>
            <pc:docMk/>
            <pc:sldMk cId="2951093634" sldId="475"/>
            <ac:cxnSpMk id="68" creationId="{8289346E-A97F-439C-8466-166C2E4AD45A}"/>
          </ac:cxnSpMkLst>
        </pc:cxnChg>
        <pc:cxnChg chg="add mod">
          <ac:chgData name="Yin, Xiangyu" userId="2bb6640f-cdcc-43e3-ad26-0c76e0fdfd37" providerId="ADAL" clId="{004FA34F-E127-45AE-80ED-136FDCA7718B}" dt="2022-03-18T09:02:30.507" v="2292"/>
          <ac:cxnSpMkLst>
            <pc:docMk/>
            <pc:sldMk cId="2951093634" sldId="475"/>
            <ac:cxnSpMk id="69" creationId="{DEFF9917-08BE-4C08-B512-A6622B67E9C8}"/>
          </ac:cxnSpMkLst>
        </pc:cxnChg>
        <pc:cxnChg chg="add mod">
          <ac:chgData name="Yin, Xiangyu" userId="2bb6640f-cdcc-43e3-ad26-0c76e0fdfd37" providerId="ADAL" clId="{004FA34F-E127-45AE-80ED-136FDCA7718B}" dt="2022-03-18T09:02:30.507" v="2292"/>
          <ac:cxnSpMkLst>
            <pc:docMk/>
            <pc:sldMk cId="2951093634" sldId="475"/>
            <ac:cxnSpMk id="70" creationId="{CC888E26-680A-4353-BCEB-54CFBE329AD3}"/>
          </ac:cxnSpMkLst>
        </pc:cxnChg>
      </pc:sldChg>
      <pc:sldChg chg="addSp delSp modSp add mod">
        <pc:chgData name="Yin, Xiangyu" userId="2bb6640f-cdcc-43e3-ad26-0c76e0fdfd37" providerId="ADAL" clId="{004FA34F-E127-45AE-80ED-136FDCA7718B}" dt="2022-03-20T21:26:49.796" v="9499" actId="1076"/>
        <pc:sldMkLst>
          <pc:docMk/>
          <pc:sldMk cId="4005644614" sldId="476"/>
        </pc:sldMkLst>
        <pc:spChg chg="mod">
          <ac:chgData name="Yin, Xiangyu" userId="2bb6640f-cdcc-43e3-ad26-0c76e0fdfd37" providerId="ADAL" clId="{004FA34F-E127-45AE-80ED-136FDCA7718B}" dt="2022-03-18T09:18:53.035" v="2736"/>
          <ac:spMkLst>
            <pc:docMk/>
            <pc:sldMk cId="4005644614" sldId="476"/>
            <ac:spMk id="2" creationId="{D18F4FD4-AC35-4C86-871C-F0C7FE763D43}"/>
          </ac:spMkLst>
        </pc:spChg>
        <pc:spChg chg="add mod">
          <ac:chgData name="Yin, Xiangyu" userId="2bb6640f-cdcc-43e3-ad26-0c76e0fdfd37" providerId="ADAL" clId="{004FA34F-E127-45AE-80ED-136FDCA7718B}" dt="2022-03-20T21:24:26.869" v="9441" actId="1076"/>
          <ac:spMkLst>
            <pc:docMk/>
            <pc:sldMk cId="4005644614" sldId="476"/>
            <ac:spMk id="3" creationId="{090D76AD-98B1-48F0-A626-30D76FE0DF28}"/>
          </ac:spMkLst>
        </pc:spChg>
        <pc:spChg chg="mod">
          <ac:chgData name="Yin, Xiangyu" userId="2bb6640f-cdcc-43e3-ad26-0c76e0fdfd37" providerId="ADAL" clId="{004FA34F-E127-45AE-80ED-136FDCA7718B}" dt="2022-03-19T21:58:02.169" v="6523" actId="1076"/>
          <ac:spMkLst>
            <pc:docMk/>
            <pc:sldMk cId="4005644614" sldId="476"/>
            <ac:spMk id="4" creationId="{4394CF89-B56B-4A7A-AE35-892A55FDFF2F}"/>
          </ac:spMkLst>
        </pc:spChg>
        <pc:spChg chg="add mod">
          <ac:chgData name="Yin, Xiangyu" userId="2bb6640f-cdcc-43e3-ad26-0c76e0fdfd37" providerId="ADAL" clId="{004FA34F-E127-45AE-80ED-136FDCA7718B}" dt="2022-03-20T21:26:49.796" v="9499" actId="1076"/>
          <ac:spMkLst>
            <pc:docMk/>
            <pc:sldMk cId="4005644614" sldId="476"/>
            <ac:spMk id="5" creationId="{6B12E9BB-083C-4B43-A585-FBF88631792D}"/>
          </ac:spMkLst>
        </pc:spChg>
        <pc:spChg chg="del mod">
          <ac:chgData name="Yin, Xiangyu" userId="2bb6640f-cdcc-43e3-ad26-0c76e0fdfd37" providerId="ADAL" clId="{004FA34F-E127-45AE-80ED-136FDCA7718B}" dt="2022-03-18T09:18:53.836" v="2738"/>
          <ac:spMkLst>
            <pc:docMk/>
            <pc:sldMk cId="4005644614" sldId="476"/>
            <ac:spMk id="7" creationId="{6785F8F4-6769-44C2-BCB7-DB2648F98D40}"/>
          </ac:spMkLst>
        </pc:spChg>
        <pc:spChg chg="add del mod">
          <ac:chgData name="Yin, Xiangyu" userId="2bb6640f-cdcc-43e3-ad26-0c76e0fdfd37" providerId="ADAL" clId="{004FA34F-E127-45AE-80ED-136FDCA7718B}" dt="2022-03-18T09:02:49.754" v="2297"/>
          <ac:spMkLst>
            <pc:docMk/>
            <pc:sldMk cId="4005644614" sldId="476"/>
            <ac:spMk id="8" creationId="{9A5DC29E-5DBB-42D3-8101-EAF1313FDB60}"/>
          </ac:spMkLst>
        </pc:spChg>
        <pc:spChg chg="add mod">
          <ac:chgData name="Yin, Xiangyu" userId="2bb6640f-cdcc-43e3-ad26-0c76e0fdfd37" providerId="ADAL" clId="{004FA34F-E127-45AE-80ED-136FDCA7718B}" dt="2022-03-20T21:26:49.796" v="9499" actId="1076"/>
          <ac:spMkLst>
            <pc:docMk/>
            <pc:sldMk cId="4005644614" sldId="476"/>
            <ac:spMk id="9" creationId="{A54F7328-2D0B-4327-810A-E27157B36DD1}"/>
          </ac:spMkLst>
        </pc:spChg>
        <pc:spChg chg="add del mod">
          <ac:chgData name="Yin, Xiangyu" userId="2bb6640f-cdcc-43e3-ad26-0c76e0fdfd37" providerId="ADAL" clId="{004FA34F-E127-45AE-80ED-136FDCA7718B}" dt="2022-03-18T09:02:49.754" v="2297"/>
          <ac:spMkLst>
            <pc:docMk/>
            <pc:sldMk cId="4005644614" sldId="476"/>
            <ac:spMk id="9" creationId="{B8914DFF-3054-45D2-97A5-E780DE835EFB}"/>
          </ac:spMkLst>
        </pc:spChg>
        <pc:spChg chg="add del mod">
          <ac:chgData name="Yin, Xiangyu" userId="2bb6640f-cdcc-43e3-ad26-0c76e0fdfd37" providerId="ADAL" clId="{004FA34F-E127-45AE-80ED-136FDCA7718B}" dt="2022-03-18T09:02:49.754" v="2297"/>
          <ac:spMkLst>
            <pc:docMk/>
            <pc:sldMk cId="4005644614" sldId="476"/>
            <ac:spMk id="10" creationId="{B9743294-6AEB-40B7-9BFD-6AEA9294CF5E}"/>
          </ac:spMkLst>
        </pc:spChg>
        <pc:spChg chg="add mod">
          <ac:chgData name="Yin, Xiangyu" userId="2bb6640f-cdcc-43e3-ad26-0c76e0fdfd37" providerId="ADAL" clId="{004FA34F-E127-45AE-80ED-136FDCA7718B}" dt="2022-03-20T21:26:49.796" v="9499" actId="1076"/>
          <ac:spMkLst>
            <pc:docMk/>
            <pc:sldMk cId="4005644614" sldId="476"/>
            <ac:spMk id="11" creationId="{101F7837-7656-409D-953C-D9FBB301D661}"/>
          </ac:spMkLst>
        </pc:spChg>
        <pc:spChg chg="add del mod">
          <ac:chgData name="Yin, Xiangyu" userId="2bb6640f-cdcc-43e3-ad26-0c76e0fdfd37" providerId="ADAL" clId="{004FA34F-E127-45AE-80ED-136FDCA7718B}" dt="2022-03-18T09:02:49.754" v="2297"/>
          <ac:spMkLst>
            <pc:docMk/>
            <pc:sldMk cId="4005644614" sldId="476"/>
            <ac:spMk id="11" creationId="{9524E6DA-61CD-41CD-9421-3787479D17DA}"/>
          </ac:spMkLst>
        </pc:spChg>
        <pc:spChg chg="add del mod">
          <ac:chgData name="Yin, Xiangyu" userId="2bb6640f-cdcc-43e3-ad26-0c76e0fdfd37" providerId="ADAL" clId="{004FA34F-E127-45AE-80ED-136FDCA7718B}" dt="2022-03-18T09:02:49.754" v="2297"/>
          <ac:spMkLst>
            <pc:docMk/>
            <pc:sldMk cId="4005644614" sldId="476"/>
            <ac:spMk id="12" creationId="{55A95AFA-80D9-4C57-81DB-6014E9FA9C7A}"/>
          </ac:spMkLst>
        </pc:spChg>
        <pc:spChg chg="add mod">
          <ac:chgData name="Yin, Xiangyu" userId="2bb6640f-cdcc-43e3-ad26-0c76e0fdfd37" providerId="ADAL" clId="{004FA34F-E127-45AE-80ED-136FDCA7718B}" dt="2022-03-20T21:26:49.796" v="9499" actId="1076"/>
          <ac:spMkLst>
            <pc:docMk/>
            <pc:sldMk cId="4005644614" sldId="476"/>
            <ac:spMk id="12" creationId="{AB3452F9-9578-497B-9312-57AC327FF2F2}"/>
          </ac:spMkLst>
        </pc:spChg>
        <pc:spChg chg="add del mod">
          <ac:chgData name="Yin, Xiangyu" userId="2bb6640f-cdcc-43e3-ad26-0c76e0fdfd37" providerId="ADAL" clId="{004FA34F-E127-45AE-80ED-136FDCA7718B}" dt="2022-03-18T09:02:49.754" v="2297"/>
          <ac:spMkLst>
            <pc:docMk/>
            <pc:sldMk cId="4005644614" sldId="476"/>
            <ac:spMk id="15" creationId="{F9A16946-74C3-425A-A2C9-EDF842B0031E}"/>
          </ac:spMkLst>
        </pc:spChg>
        <pc:spChg chg="add del mod">
          <ac:chgData name="Yin, Xiangyu" userId="2bb6640f-cdcc-43e3-ad26-0c76e0fdfd37" providerId="ADAL" clId="{004FA34F-E127-45AE-80ED-136FDCA7718B}" dt="2022-03-18T09:02:49.754" v="2297"/>
          <ac:spMkLst>
            <pc:docMk/>
            <pc:sldMk cId="4005644614" sldId="476"/>
            <ac:spMk id="16" creationId="{6FE91042-B871-4E64-9FA5-9AC977E459A9}"/>
          </ac:spMkLst>
        </pc:spChg>
        <pc:spChg chg="add del mod">
          <ac:chgData name="Yin, Xiangyu" userId="2bb6640f-cdcc-43e3-ad26-0c76e0fdfd37" providerId="ADAL" clId="{004FA34F-E127-45AE-80ED-136FDCA7718B}" dt="2022-03-18T09:02:49.754" v="2297"/>
          <ac:spMkLst>
            <pc:docMk/>
            <pc:sldMk cId="4005644614" sldId="476"/>
            <ac:spMk id="17" creationId="{74A1083E-85BF-4726-A2D7-B520ABB9DFE5}"/>
          </ac:spMkLst>
        </pc:spChg>
        <pc:spChg chg="add del mod">
          <ac:chgData name="Yin, Xiangyu" userId="2bb6640f-cdcc-43e3-ad26-0c76e0fdfd37" providerId="ADAL" clId="{004FA34F-E127-45AE-80ED-136FDCA7718B}" dt="2022-03-18T09:02:49.754" v="2297"/>
          <ac:spMkLst>
            <pc:docMk/>
            <pc:sldMk cId="4005644614" sldId="476"/>
            <ac:spMk id="20" creationId="{A7165716-B964-42C1-945B-00E605E3B9DA}"/>
          </ac:spMkLst>
        </pc:spChg>
        <pc:spChg chg="add del mod">
          <ac:chgData name="Yin, Xiangyu" userId="2bb6640f-cdcc-43e3-ad26-0c76e0fdfd37" providerId="ADAL" clId="{004FA34F-E127-45AE-80ED-136FDCA7718B}" dt="2022-03-18T09:02:49.754" v="2297"/>
          <ac:spMkLst>
            <pc:docMk/>
            <pc:sldMk cId="4005644614" sldId="476"/>
            <ac:spMk id="21" creationId="{B8B33772-FD1A-4C75-80BE-2B548755B370}"/>
          </ac:spMkLst>
        </pc:spChg>
        <pc:spChg chg="add del mod">
          <ac:chgData name="Yin, Xiangyu" userId="2bb6640f-cdcc-43e3-ad26-0c76e0fdfd37" providerId="ADAL" clId="{004FA34F-E127-45AE-80ED-136FDCA7718B}" dt="2022-03-18T09:02:49.754" v="2297"/>
          <ac:spMkLst>
            <pc:docMk/>
            <pc:sldMk cId="4005644614" sldId="476"/>
            <ac:spMk id="23" creationId="{1EB3C027-4474-4CFB-BBCD-1AB9FF30BC13}"/>
          </ac:spMkLst>
        </pc:spChg>
        <pc:spChg chg="add del mod">
          <ac:chgData name="Yin, Xiangyu" userId="2bb6640f-cdcc-43e3-ad26-0c76e0fdfd37" providerId="ADAL" clId="{004FA34F-E127-45AE-80ED-136FDCA7718B}" dt="2022-03-18T09:02:49.754" v="2297"/>
          <ac:spMkLst>
            <pc:docMk/>
            <pc:sldMk cId="4005644614" sldId="476"/>
            <ac:spMk id="26" creationId="{427C1976-D832-4578-BFB6-572A5AD70FE6}"/>
          </ac:spMkLst>
        </pc:spChg>
        <pc:spChg chg="add del mod">
          <ac:chgData name="Yin, Xiangyu" userId="2bb6640f-cdcc-43e3-ad26-0c76e0fdfd37" providerId="ADAL" clId="{004FA34F-E127-45AE-80ED-136FDCA7718B}" dt="2022-03-18T09:02:49.754" v="2297"/>
          <ac:spMkLst>
            <pc:docMk/>
            <pc:sldMk cId="4005644614" sldId="476"/>
            <ac:spMk id="27" creationId="{88F9A34B-D293-4125-A8E0-6E3BCCBCFB83}"/>
          </ac:spMkLst>
        </pc:spChg>
        <pc:spChg chg="add del mod">
          <ac:chgData name="Yin, Xiangyu" userId="2bb6640f-cdcc-43e3-ad26-0c76e0fdfd37" providerId="ADAL" clId="{004FA34F-E127-45AE-80ED-136FDCA7718B}" dt="2022-03-18T09:02:49.754" v="2297"/>
          <ac:spMkLst>
            <pc:docMk/>
            <pc:sldMk cId="4005644614" sldId="476"/>
            <ac:spMk id="29" creationId="{118BAA54-1FB9-46AB-BF9D-A814924FBD48}"/>
          </ac:spMkLst>
        </pc:spChg>
        <pc:spChg chg="add del mod">
          <ac:chgData name="Yin, Xiangyu" userId="2bb6640f-cdcc-43e3-ad26-0c76e0fdfd37" providerId="ADAL" clId="{004FA34F-E127-45AE-80ED-136FDCA7718B}" dt="2022-03-18T09:02:49.754" v="2297"/>
          <ac:spMkLst>
            <pc:docMk/>
            <pc:sldMk cId="4005644614" sldId="476"/>
            <ac:spMk id="32" creationId="{F6B47D3C-2D52-4567-834D-AA1B28F898E9}"/>
          </ac:spMkLst>
        </pc:spChg>
        <pc:spChg chg="add del mod">
          <ac:chgData name="Yin, Xiangyu" userId="2bb6640f-cdcc-43e3-ad26-0c76e0fdfd37" providerId="ADAL" clId="{004FA34F-E127-45AE-80ED-136FDCA7718B}" dt="2022-03-18T09:02:49.754" v="2297"/>
          <ac:spMkLst>
            <pc:docMk/>
            <pc:sldMk cId="4005644614" sldId="476"/>
            <ac:spMk id="33" creationId="{79B69EE3-A859-4FCD-A84A-88980D0534DE}"/>
          </ac:spMkLst>
        </pc:spChg>
        <pc:spChg chg="add del mod">
          <ac:chgData name="Yin, Xiangyu" userId="2bb6640f-cdcc-43e3-ad26-0c76e0fdfd37" providerId="ADAL" clId="{004FA34F-E127-45AE-80ED-136FDCA7718B}" dt="2022-03-18T09:02:49.754" v="2297"/>
          <ac:spMkLst>
            <pc:docMk/>
            <pc:sldMk cId="4005644614" sldId="476"/>
            <ac:spMk id="34" creationId="{D22D1B30-F17B-4DAD-8BDC-4276289293A6}"/>
          </ac:spMkLst>
        </pc:spChg>
        <pc:spChg chg="add del mod">
          <ac:chgData name="Yin, Xiangyu" userId="2bb6640f-cdcc-43e3-ad26-0c76e0fdfd37" providerId="ADAL" clId="{004FA34F-E127-45AE-80ED-136FDCA7718B}" dt="2022-03-18T09:02:49.754" v="2297"/>
          <ac:spMkLst>
            <pc:docMk/>
            <pc:sldMk cId="4005644614" sldId="476"/>
            <ac:spMk id="37" creationId="{95F1C41F-1120-451E-8F78-88A5B49C6239}"/>
          </ac:spMkLst>
        </pc:spChg>
        <pc:spChg chg="add del mod">
          <ac:chgData name="Yin, Xiangyu" userId="2bb6640f-cdcc-43e3-ad26-0c76e0fdfd37" providerId="ADAL" clId="{004FA34F-E127-45AE-80ED-136FDCA7718B}" dt="2022-03-18T09:02:49.754" v="2297"/>
          <ac:spMkLst>
            <pc:docMk/>
            <pc:sldMk cId="4005644614" sldId="476"/>
            <ac:spMk id="38" creationId="{C1559C35-447B-49EC-9A0D-F2B42026B5CC}"/>
          </ac:spMkLst>
        </pc:spChg>
        <pc:spChg chg="add del mod">
          <ac:chgData name="Yin, Xiangyu" userId="2bb6640f-cdcc-43e3-ad26-0c76e0fdfd37" providerId="ADAL" clId="{004FA34F-E127-45AE-80ED-136FDCA7718B}" dt="2022-03-18T09:02:49.754" v="2297"/>
          <ac:spMkLst>
            <pc:docMk/>
            <pc:sldMk cId="4005644614" sldId="476"/>
            <ac:spMk id="41" creationId="{DE58BCA7-A0E5-4FFB-B01D-5C36394C8403}"/>
          </ac:spMkLst>
        </pc:spChg>
        <pc:spChg chg="add del mod">
          <ac:chgData name="Yin, Xiangyu" userId="2bb6640f-cdcc-43e3-ad26-0c76e0fdfd37" providerId="ADAL" clId="{004FA34F-E127-45AE-80ED-136FDCA7718B}" dt="2022-03-18T09:02:49.754" v="2297"/>
          <ac:spMkLst>
            <pc:docMk/>
            <pc:sldMk cId="4005644614" sldId="476"/>
            <ac:spMk id="42" creationId="{D0CF246C-8B88-4048-AC8B-20CC45CF2A18}"/>
          </ac:spMkLst>
        </pc:spChg>
        <pc:spChg chg="add del mod">
          <ac:chgData name="Yin, Xiangyu" userId="2bb6640f-cdcc-43e3-ad26-0c76e0fdfd37" providerId="ADAL" clId="{004FA34F-E127-45AE-80ED-136FDCA7718B}" dt="2022-03-18T09:02:49.754" v="2297"/>
          <ac:spMkLst>
            <pc:docMk/>
            <pc:sldMk cId="4005644614" sldId="476"/>
            <ac:spMk id="43" creationId="{A6578C87-E438-4DBA-9293-8F3DAF7F6204}"/>
          </ac:spMkLst>
        </pc:spChg>
        <pc:spChg chg="add del mod">
          <ac:chgData name="Yin, Xiangyu" userId="2bb6640f-cdcc-43e3-ad26-0c76e0fdfd37" providerId="ADAL" clId="{004FA34F-E127-45AE-80ED-136FDCA7718B}" dt="2022-03-18T09:02:49.754" v="2297"/>
          <ac:spMkLst>
            <pc:docMk/>
            <pc:sldMk cId="4005644614" sldId="476"/>
            <ac:spMk id="44" creationId="{D39F69CE-6178-484A-A71C-1ECC61EAB8AF}"/>
          </ac:spMkLst>
        </pc:spChg>
        <pc:spChg chg="add del mod">
          <ac:chgData name="Yin, Xiangyu" userId="2bb6640f-cdcc-43e3-ad26-0c76e0fdfd37" providerId="ADAL" clId="{004FA34F-E127-45AE-80ED-136FDCA7718B}" dt="2022-03-18T09:02:49.754" v="2297"/>
          <ac:spMkLst>
            <pc:docMk/>
            <pc:sldMk cId="4005644614" sldId="476"/>
            <ac:spMk id="45" creationId="{3F465B0B-70FC-4C14-96A2-CC92D842EC11}"/>
          </ac:spMkLst>
        </pc:spChg>
        <pc:spChg chg="add del mod">
          <ac:chgData name="Yin, Xiangyu" userId="2bb6640f-cdcc-43e3-ad26-0c76e0fdfd37" providerId="ADAL" clId="{004FA34F-E127-45AE-80ED-136FDCA7718B}" dt="2022-03-18T09:02:49.754" v="2297"/>
          <ac:spMkLst>
            <pc:docMk/>
            <pc:sldMk cId="4005644614" sldId="476"/>
            <ac:spMk id="46" creationId="{FD18F942-6057-4228-B1A4-178B83833B03}"/>
          </ac:spMkLst>
        </pc:spChg>
        <pc:spChg chg="add del mod">
          <ac:chgData name="Yin, Xiangyu" userId="2bb6640f-cdcc-43e3-ad26-0c76e0fdfd37" providerId="ADAL" clId="{004FA34F-E127-45AE-80ED-136FDCA7718B}" dt="2022-03-18T09:02:49.754" v="2297"/>
          <ac:spMkLst>
            <pc:docMk/>
            <pc:sldMk cId="4005644614" sldId="476"/>
            <ac:spMk id="47" creationId="{29A48DEF-A28F-4461-BD1B-1E8E0BDAA02F}"/>
          </ac:spMkLst>
        </pc:spChg>
        <pc:spChg chg="add del mod">
          <ac:chgData name="Yin, Xiangyu" userId="2bb6640f-cdcc-43e3-ad26-0c76e0fdfd37" providerId="ADAL" clId="{004FA34F-E127-45AE-80ED-136FDCA7718B}" dt="2022-03-18T09:02:49.754" v="2297"/>
          <ac:spMkLst>
            <pc:docMk/>
            <pc:sldMk cId="4005644614" sldId="476"/>
            <ac:spMk id="48" creationId="{62E9BBC5-30CE-4DE3-B288-BC0627EF3F24}"/>
          </ac:spMkLst>
        </pc:spChg>
        <pc:spChg chg="add del mod">
          <ac:chgData name="Yin, Xiangyu" userId="2bb6640f-cdcc-43e3-ad26-0c76e0fdfd37" providerId="ADAL" clId="{004FA34F-E127-45AE-80ED-136FDCA7718B}" dt="2022-03-18T09:02:49.754" v="2297"/>
          <ac:spMkLst>
            <pc:docMk/>
            <pc:sldMk cId="4005644614" sldId="476"/>
            <ac:spMk id="49" creationId="{6C2B90DE-3861-42A6-8DCD-70CEB7CBB731}"/>
          </ac:spMkLst>
        </pc:spChg>
        <pc:spChg chg="add del mod">
          <ac:chgData name="Yin, Xiangyu" userId="2bb6640f-cdcc-43e3-ad26-0c76e0fdfd37" providerId="ADAL" clId="{004FA34F-E127-45AE-80ED-136FDCA7718B}" dt="2022-03-18T09:02:49.754" v="2297"/>
          <ac:spMkLst>
            <pc:docMk/>
            <pc:sldMk cId="4005644614" sldId="476"/>
            <ac:spMk id="50" creationId="{F5851926-4A56-418C-8C9D-FC29E582B895}"/>
          </ac:spMkLst>
        </pc:spChg>
        <pc:spChg chg="add del mod">
          <ac:chgData name="Yin, Xiangyu" userId="2bb6640f-cdcc-43e3-ad26-0c76e0fdfd37" providerId="ADAL" clId="{004FA34F-E127-45AE-80ED-136FDCA7718B}" dt="2022-03-18T09:02:49.754" v="2297"/>
          <ac:spMkLst>
            <pc:docMk/>
            <pc:sldMk cId="4005644614" sldId="476"/>
            <ac:spMk id="51" creationId="{B3276D52-DDB9-4FE4-8327-009987596F70}"/>
          </ac:spMkLst>
        </pc:spChg>
        <pc:spChg chg="add del mod">
          <ac:chgData name="Yin, Xiangyu" userId="2bb6640f-cdcc-43e3-ad26-0c76e0fdfd37" providerId="ADAL" clId="{004FA34F-E127-45AE-80ED-136FDCA7718B}" dt="2022-03-18T09:02:49.754" v="2297"/>
          <ac:spMkLst>
            <pc:docMk/>
            <pc:sldMk cId="4005644614" sldId="476"/>
            <ac:spMk id="52" creationId="{B98A45B4-4849-452C-BFEE-33247670DEF1}"/>
          </ac:spMkLst>
        </pc:spChg>
        <pc:spChg chg="add del mod">
          <ac:chgData name="Yin, Xiangyu" userId="2bb6640f-cdcc-43e3-ad26-0c76e0fdfd37" providerId="ADAL" clId="{004FA34F-E127-45AE-80ED-136FDCA7718B}" dt="2022-03-18T09:02:49.754" v="2297"/>
          <ac:spMkLst>
            <pc:docMk/>
            <pc:sldMk cId="4005644614" sldId="476"/>
            <ac:spMk id="56" creationId="{466528BF-50FB-41D7-AE8D-EB42E12FDE66}"/>
          </ac:spMkLst>
        </pc:spChg>
        <pc:spChg chg="add del mod">
          <ac:chgData name="Yin, Xiangyu" userId="2bb6640f-cdcc-43e3-ad26-0c76e0fdfd37" providerId="ADAL" clId="{004FA34F-E127-45AE-80ED-136FDCA7718B}" dt="2022-03-18T09:02:49.754" v="2297"/>
          <ac:spMkLst>
            <pc:docMk/>
            <pc:sldMk cId="4005644614" sldId="476"/>
            <ac:spMk id="58" creationId="{38F190A6-2127-462D-BCFD-9FEF3B54E5D9}"/>
          </ac:spMkLst>
        </pc:spChg>
        <pc:spChg chg="add del mod">
          <ac:chgData name="Yin, Xiangyu" userId="2bb6640f-cdcc-43e3-ad26-0c76e0fdfd37" providerId="ADAL" clId="{004FA34F-E127-45AE-80ED-136FDCA7718B}" dt="2022-03-18T09:02:49.754" v="2297"/>
          <ac:spMkLst>
            <pc:docMk/>
            <pc:sldMk cId="4005644614" sldId="476"/>
            <ac:spMk id="59" creationId="{5D282B70-9B0C-4F9C-A7A0-F29C4EB9B2B5}"/>
          </ac:spMkLst>
        </pc:spChg>
        <pc:spChg chg="add del mod">
          <ac:chgData name="Yin, Xiangyu" userId="2bb6640f-cdcc-43e3-ad26-0c76e0fdfd37" providerId="ADAL" clId="{004FA34F-E127-45AE-80ED-136FDCA7718B}" dt="2022-03-18T09:02:49.754" v="2297"/>
          <ac:spMkLst>
            <pc:docMk/>
            <pc:sldMk cId="4005644614" sldId="476"/>
            <ac:spMk id="64" creationId="{AC1C75EF-9CED-4029-B320-5C0B8FDB4AE7}"/>
          </ac:spMkLst>
        </pc:spChg>
        <pc:spChg chg="add del mod">
          <ac:chgData name="Yin, Xiangyu" userId="2bb6640f-cdcc-43e3-ad26-0c76e0fdfd37" providerId="ADAL" clId="{004FA34F-E127-45AE-80ED-136FDCA7718B}" dt="2022-03-18T09:02:49.754" v="2297"/>
          <ac:spMkLst>
            <pc:docMk/>
            <pc:sldMk cId="4005644614" sldId="476"/>
            <ac:spMk id="66" creationId="{9D1E0ADC-5EE1-4393-92F8-402D46F73AAA}"/>
          </ac:spMkLst>
        </pc:spChg>
        <pc:spChg chg="add del mod">
          <ac:chgData name="Yin, Xiangyu" userId="2bb6640f-cdcc-43e3-ad26-0c76e0fdfd37" providerId="ADAL" clId="{004FA34F-E127-45AE-80ED-136FDCA7718B}" dt="2022-03-18T09:02:49.754" v="2297"/>
          <ac:spMkLst>
            <pc:docMk/>
            <pc:sldMk cId="4005644614" sldId="476"/>
            <ac:spMk id="67" creationId="{150BC2FD-141C-456D-9E45-E6ED4A55438F}"/>
          </ac:spMkLst>
        </pc:spChg>
        <pc:spChg chg="add del mod">
          <ac:chgData name="Yin, Xiangyu" userId="2bb6640f-cdcc-43e3-ad26-0c76e0fdfd37" providerId="ADAL" clId="{004FA34F-E127-45AE-80ED-136FDCA7718B}" dt="2022-03-18T09:02:49.754" v="2297"/>
          <ac:spMkLst>
            <pc:docMk/>
            <pc:sldMk cId="4005644614" sldId="476"/>
            <ac:spMk id="68" creationId="{93565FD0-CCBE-4EBB-ACC0-D858A515AEB8}"/>
          </ac:spMkLst>
        </pc:spChg>
        <pc:spChg chg="add del mod">
          <ac:chgData name="Yin, Xiangyu" userId="2bb6640f-cdcc-43e3-ad26-0c76e0fdfd37" providerId="ADAL" clId="{004FA34F-E127-45AE-80ED-136FDCA7718B}" dt="2022-03-18T09:02:49.754" v="2297"/>
          <ac:spMkLst>
            <pc:docMk/>
            <pc:sldMk cId="4005644614" sldId="476"/>
            <ac:spMk id="70" creationId="{3B93138C-F7E1-47B3-A60D-8E154CFD1EA4}"/>
          </ac:spMkLst>
        </pc:spChg>
        <pc:spChg chg="add del mod">
          <ac:chgData name="Yin, Xiangyu" userId="2bb6640f-cdcc-43e3-ad26-0c76e0fdfd37" providerId="ADAL" clId="{004FA34F-E127-45AE-80ED-136FDCA7718B}" dt="2022-03-18T09:07:22.182" v="2496" actId="478"/>
          <ac:spMkLst>
            <pc:docMk/>
            <pc:sldMk cId="4005644614" sldId="476"/>
            <ac:spMk id="75" creationId="{D560D78D-7C85-4F55-B79E-76D833D89CCD}"/>
          </ac:spMkLst>
        </pc:spChg>
        <pc:spChg chg="add mod">
          <ac:chgData name="Yin, Xiangyu" userId="2bb6640f-cdcc-43e3-ad26-0c76e0fdfd37" providerId="ADAL" clId="{004FA34F-E127-45AE-80ED-136FDCA7718B}" dt="2022-03-19T22:32:56.601" v="6944" actId="1076"/>
          <ac:spMkLst>
            <pc:docMk/>
            <pc:sldMk cId="4005644614" sldId="476"/>
            <ac:spMk id="77" creationId="{AF2A20C3-99FA-400D-9A5D-71617FFFA502}"/>
          </ac:spMkLst>
        </pc:spChg>
        <pc:spChg chg="mod">
          <ac:chgData name="Yin, Xiangyu" userId="2bb6640f-cdcc-43e3-ad26-0c76e0fdfd37" providerId="ADAL" clId="{004FA34F-E127-45AE-80ED-136FDCA7718B}" dt="2022-03-18T09:15:38.300" v="2714" actId="1076"/>
          <ac:spMkLst>
            <pc:docMk/>
            <pc:sldMk cId="4005644614" sldId="476"/>
            <ac:spMk id="123" creationId="{3C6296FE-7ED5-443C-A417-161AC5F85653}"/>
          </ac:spMkLst>
        </pc:spChg>
        <pc:picChg chg="add del mod">
          <ac:chgData name="Yin, Xiangyu" userId="2bb6640f-cdcc-43e3-ad26-0c76e0fdfd37" providerId="ADAL" clId="{004FA34F-E127-45AE-80ED-136FDCA7718B}" dt="2022-03-18T09:02:52.127" v="2300" actId="21"/>
          <ac:picMkLst>
            <pc:docMk/>
            <pc:sldMk cId="4005644614" sldId="476"/>
            <ac:picMk id="3" creationId="{B776E96E-0849-4715-9DAF-87DEF2E88EAD}"/>
          </ac:picMkLst>
        </pc:picChg>
        <pc:picChg chg="add del mod">
          <ac:chgData name="Yin, Xiangyu" userId="2bb6640f-cdcc-43e3-ad26-0c76e0fdfd37" providerId="ADAL" clId="{004FA34F-E127-45AE-80ED-136FDCA7718B}" dt="2022-03-19T22:31:12.665" v="6918"/>
          <ac:picMkLst>
            <pc:docMk/>
            <pc:sldMk cId="4005644614" sldId="476"/>
            <ac:picMk id="7" creationId="{C7651E40-613F-4431-8F51-3C0708186A77}"/>
          </ac:picMkLst>
        </pc:picChg>
        <pc:picChg chg="add mod">
          <ac:chgData name="Yin, Xiangyu" userId="2bb6640f-cdcc-43e3-ad26-0c76e0fdfd37" providerId="ADAL" clId="{004FA34F-E127-45AE-80ED-136FDCA7718B}" dt="2022-03-19T22:32:51.805" v="6941" actId="1076"/>
          <ac:picMkLst>
            <pc:docMk/>
            <pc:sldMk cId="4005644614" sldId="476"/>
            <ac:picMk id="74" creationId="{0340FC61-85B6-4AB6-A57D-0E8B71468B09}"/>
          </ac:picMkLst>
        </pc:picChg>
        <pc:picChg chg="del">
          <ac:chgData name="Yin, Xiangyu" userId="2bb6640f-cdcc-43e3-ad26-0c76e0fdfd37" providerId="ADAL" clId="{004FA34F-E127-45AE-80ED-136FDCA7718B}" dt="2022-03-18T09:02:42.493" v="2295" actId="478"/>
          <ac:picMkLst>
            <pc:docMk/>
            <pc:sldMk cId="4005644614" sldId="476"/>
            <ac:picMk id="122" creationId="{71854E64-E837-41B3-AA2A-C7AC29C5558D}"/>
          </ac:picMkLst>
        </pc:picChg>
        <pc:cxnChg chg="add del mod">
          <ac:chgData name="Yin, Xiangyu" userId="2bb6640f-cdcc-43e3-ad26-0c76e0fdfd37" providerId="ADAL" clId="{004FA34F-E127-45AE-80ED-136FDCA7718B}" dt="2022-03-18T09:02:49.754" v="2297"/>
          <ac:cxnSpMkLst>
            <pc:docMk/>
            <pc:sldMk cId="4005644614" sldId="476"/>
            <ac:cxnSpMk id="13" creationId="{F5CE9AAC-D47A-4A77-B805-52640A2C78FB}"/>
          </ac:cxnSpMkLst>
        </pc:cxnChg>
        <pc:cxnChg chg="add del mod">
          <ac:chgData name="Yin, Xiangyu" userId="2bb6640f-cdcc-43e3-ad26-0c76e0fdfd37" providerId="ADAL" clId="{004FA34F-E127-45AE-80ED-136FDCA7718B}" dt="2022-03-18T09:02:49.754" v="2297"/>
          <ac:cxnSpMkLst>
            <pc:docMk/>
            <pc:sldMk cId="4005644614" sldId="476"/>
            <ac:cxnSpMk id="14" creationId="{C5950747-EFA0-426A-8588-90B3F6938C24}"/>
          </ac:cxnSpMkLst>
        </pc:cxnChg>
        <pc:cxnChg chg="add del mod">
          <ac:chgData name="Yin, Xiangyu" userId="2bb6640f-cdcc-43e3-ad26-0c76e0fdfd37" providerId="ADAL" clId="{004FA34F-E127-45AE-80ED-136FDCA7718B}" dt="2022-03-18T09:02:49.754" v="2297"/>
          <ac:cxnSpMkLst>
            <pc:docMk/>
            <pc:sldMk cId="4005644614" sldId="476"/>
            <ac:cxnSpMk id="18" creationId="{7454B4C0-2434-4265-AD6F-0F1F2359AF3C}"/>
          </ac:cxnSpMkLst>
        </pc:cxnChg>
        <pc:cxnChg chg="add del mod">
          <ac:chgData name="Yin, Xiangyu" userId="2bb6640f-cdcc-43e3-ad26-0c76e0fdfd37" providerId="ADAL" clId="{004FA34F-E127-45AE-80ED-136FDCA7718B}" dt="2022-03-18T09:02:49.754" v="2297"/>
          <ac:cxnSpMkLst>
            <pc:docMk/>
            <pc:sldMk cId="4005644614" sldId="476"/>
            <ac:cxnSpMk id="19" creationId="{701C4E78-52CE-4C35-950E-955CF34F9620}"/>
          </ac:cxnSpMkLst>
        </pc:cxnChg>
        <pc:cxnChg chg="add del mod">
          <ac:chgData name="Yin, Xiangyu" userId="2bb6640f-cdcc-43e3-ad26-0c76e0fdfd37" providerId="ADAL" clId="{004FA34F-E127-45AE-80ED-136FDCA7718B}" dt="2022-03-18T09:02:49.754" v="2297"/>
          <ac:cxnSpMkLst>
            <pc:docMk/>
            <pc:sldMk cId="4005644614" sldId="476"/>
            <ac:cxnSpMk id="22" creationId="{E4E98635-47A1-4937-B895-F3F3ED7C63F3}"/>
          </ac:cxnSpMkLst>
        </pc:cxnChg>
        <pc:cxnChg chg="add del mod">
          <ac:chgData name="Yin, Xiangyu" userId="2bb6640f-cdcc-43e3-ad26-0c76e0fdfd37" providerId="ADAL" clId="{004FA34F-E127-45AE-80ED-136FDCA7718B}" dt="2022-03-18T09:02:49.754" v="2297"/>
          <ac:cxnSpMkLst>
            <pc:docMk/>
            <pc:sldMk cId="4005644614" sldId="476"/>
            <ac:cxnSpMk id="24" creationId="{C174953A-FC52-4781-A6BC-B22BF2D855D7}"/>
          </ac:cxnSpMkLst>
        </pc:cxnChg>
        <pc:cxnChg chg="add del mod">
          <ac:chgData name="Yin, Xiangyu" userId="2bb6640f-cdcc-43e3-ad26-0c76e0fdfd37" providerId="ADAL" clId="{004FA34F-E127-45AE-80ED-136FDCA7718B}" dt="2022-03-18T09:02:49.754" v="2297"/>
          <ac:cxnSpMkLst>
            <pc:docMk/>
            <pc:sldMk cId="4005644614" sldId="476"/>
            <ac:cxnSpMk id="25" creationId="{39814FE9-6EF6-4FD1-B76E-867C4212A083}"/>
          </ac:cxnSpMkLst>
        </pc:cxnChg>
        <pc:cxnChg chg="add del mod">
          <ac:chgData name="Yin, Xiangyu" userId="2bb6640f-cdcc-43e3-ad26-0c76e0fdfd37" providerId="ADAL" clId="{004FA34F-E127-45AE-80ED-136FDCA7718B}" dt="2022-03-18T09:02:49.754" v="2297"/>
          <ac:cxnSpMkLst>
            <pc:docMk/>
            <pc:sldMk cId="4005644614" sldId="476"/>
            <ac:cxnSpMk id="28" creationId="{E15F3FC1-2756-4AA2-8358-E9F1E1EC174C}"/>
          </ac:cxnSpMkLst>
        </pc:cxnChg>
        <pc:cxnChg chg="add del mod">
          <ac:chgData name="Yin, Xiangyu" userId="2bb6640f-cdcc-43e3-ad26-0c76e0fdfd37" providerId="ADAL" clId="{004FA34F-E127-45AE-80ED-136FDCA7718B}" dt="2022-03-18T09:02:49.754" v="2297"/>
          <ac:cxnSpMkLst>
            <pc:docMk/>
            <pc:sldMk cId="4005644614" sldId="476"/>
            <ac:cxnSpMk id="30" creationId="{AD66EA30-1999-4730-A53A-A066C7FC0691}"/>
          </ac:cxnSpMkLst>
        </pc:cxnChg>
        <pc:cxnChg chg="add del mod">
          <ac:chgData name="Yin, Xiangyu" userId="2bb6640f-cdcc-43e3-ad26-0c76e0fdfd37" providerId="ADAL" clId="{004FA34F-E127-45AE-80ED-136FDCA7718B}" dt="2022-03-18T09:02:49.754" v="2297"/>
          <ac:cxnSpMkLst>
            <pc:docMk/>
            <pc:sldMk cId="4005644614" sldId="476"/>
            <ac:cxnSpMk id="31" creationId="{92704F84-4BAF-45E9-8835-40FB844C20B4}"/>
          </ac:cxnSpMkLst>
        </pc:cxnChg>
        <pc:cxnChg chg="add del mod">
          <ac:chgData name="Yin, Xiangyu" userId="2bb6640f-cdcc-43e3-ad26-0c76e0fdfd37" providerId="ADAL" clId="{004FA34F-E127-45AE-80ED-136FDCA7718B}" dt="2022-03-18T09:02:49.754" v="2297"/>
          <ac:cxnSpMkLst>
            <pc:docMk/>
            <pc:sldMk cId="4005644614" sldId="476"/>
            <ac:cxnSpMk id="35" creationId="{991F7B6D-FF1D-475C-A6B3-32F0D866C0DD}"/>
          </ac:cxnSpMkLst>
        </pc:cxnChg>
        <pc:cxnChg chg="add del mod">
          <ac:chgData name="Yin, Xiangyu" userId="2bb6640f-cdcc-43e3-ad26-0c76e0fdfd37" providerId="ADAL" clId="{004FA34F-E127-45AE-80ED-136FDCA7718B}" dt="2022-03-18T09:02:49.754" v="2297"/>
          <ac:cxnSpMkLst>
            <pc:docMk/>
            <pc:sldMk cId="4005644614" sldId="476"/>
            <ac:cxnSpMk id="36" creationId="{75402252-5C05-4B32-A3C8-3B96625B6B58}"/>
          </ac:cxnSpMkLst>
        </pc:cxnChg>
        <pc:cxnChg chg="add del mod">
          <ac:chgData name="Yin, Xiangyu" userId="2bb6640f-cdcc-43e3-ad26-0c76e0fdfd37" providerId="ADAL" clId="{004FA34F-E127-45AE-80ED-136FDCA7718B}" dt="2022-03-18T09:02:49.754" v="2297"/>
          <ac:cxnSpMkLst>
            <pc:docMk/>
            <pc:sldMk cId="4005644614" sldId="476"/>
            <ac:cxnSpMk id="39" creationId="{A46EEBE1-C610-473B-80FD-40637C47E6B8}"/>
          </ac:cxnSpMkLst>
        </pc:cxnChg>
        <pc:cxnChg chg="add del mod">
          <ac:chgData name="Yin, Xiangyu" userId="2bb6640f-cdcc-43e3-ad26-0c76e0fdfd37" providerId="ADAL" clId="{004FA34F-E127-45AE-80ED-136FDCA7718B}" dt="2022-03-18T09:02:49.754" v="2297"/>
          <ac:cxnSpMkLst>
            <pc:docMk/>
            <pc:sldMk cId="4005644614" sldId="476"/>
            <ac:cxnSpMk id="40" creationId="{12766F95-E944-4B08-B064-5C84354D500C}"/>
          </ac:cxnSpMkLst>
        </pc:cxnChg>
        <pc:cxnChg chg="add del mod">
          <ac:chgData name="Yin, Xiangyu" userId="2bb6640f-cdcc-43e3-ad26-0c76e0fdfd37" providerId="ADAL" clId="{004FA34F-E127-45AE-80ED-136FDCA7718B}" dt="2022-03-18T09:02:49.754" v="2297"/>
          <ac:cxnSpMkLst>
            <pc:docMk/>
            <pc:sldMk cId="4005644614" sldId="476"/>
            <ac:cxnSpMk id="53" creationId="{1F520A01-5BF3-4C2B-8176-F5BA9D6B068C}"/>
          </ac:cxnSpMkLst>
        </pc:cxnChg>
        <pc:cxnChg chg="add del mod">
          <ac:chgData name="Yin, Xiangyu" userId="2bb6640f-cdcc-43e3-ad26-0c76e0fdfd37" providerId="ADAL" clId="{004FA34F-E127-45AE-80ED-136FDCA7718B}" dt="2022-03-18T09:02:49.754" v="2297"/>
          <ac:cxnSpMkLst>
            <pc:docMk/>
            <pc:sldMk cId="4005644614" sldId="476"/>
            <ac:cxnSpMk id="54" creationId="{B77FC86B-A868-4159-83D4-901E69F3E220}"/>
          </ac:cxnSpMkLst>
        </pc:cxnChg>
        <pc:cxnChg chg="add del mod">
          <ac:chgData name="Yin, Xiangyu" userId="2bb6640f-cdcc-43e3-ad26-0c76e0fdfd37" providerId="ADAL" clId="{004FA34F-E127-45AE-80ED-136FDCA7718B}" dt="2022-03-18T09:02:49.754" v="2297"/>
          <ac:cxnSpMkLst>
            <pc:docMk/>
            <pc:sldMk cId="4005644614" sldId="476"/>
            <ac:cxnSpMk id="55" creationId="{459C9877-C9E5-4CB1-92EC-F4FC0AA6BF43}"/>
          </ac:cxnSpMkLst>
        </pc:cxnChg>
        <pc:cxnChg chg="add del mod">
          <ac:chgData name="Yin, Xiangyu" userId="2bb6640f-cdcc-43e3-ad26-0c76e0fdfd37" providerId="ADAL" clId="{004FA34F-E127-45AE-80ED-136FDCA7718B}" dt="2022-03-18T09:02:49.754" v="2297"/>
          <ac:cxnSpMkLst>
            <pc:docMk/>
            <pc:sldMk cId="4005644614" sldId="476"/>
            <ac:cxnSpMk id="57" creationId="{8579F2FE-4257-46E7-9829-7741C4E02852}"/>
          </ac:cxnSpMkLst>
        </pc:cxnChg>
        <pc:cxnChg chg="add del mod">
          <ac:chgData name="Yin, Xiangyu" userId="2bb6640f-cdcc-43e3-ad26-0c76e0fdfd37" providerId="ADAL" clId="{004FA34F-E127-45AE-80ED-136FDCA7718B}" dt="2022-03-18T09:02:49.754" v="2297"/>
          <ac:cxnSpMkLst>
            <pc:docMk/>
            <pc:sldMk cId="4005644614" sldId="476"/>
            <ac:cxnSpMk id="60" creationId="{844EC4A0-3E8D-4EB6-8B33-E6B4DCF2CD38}"/>
          </ac:cxnSpMkLst>
        </pc:cxnChg>
        <pc:cxnChg chg="add del mod">
          <ac:chgData name="Yin, Xiangyu" userId="2bb6640f-cdcc-43e3-ad26-0c76e0fdfd37" providerId="ADAL" clId="{004FA34F-E127-45AE-80ED-136FDCA7718B}" dt="2022-03-18T09:02:49.754" v="2297"/>
          <ac:cxnSpMkLst>
            <pc:docMk/>
            <pc:sldMk cId="4005644614" sldId="476"/>
            <ac:cxnSpMk id="61" creationId="{5229677C-8EB8-47F8-BEA8-109F781DBA40}"/>
          </ac:cxnSpMkLst>
        </pc:cxnChg>
        <pc:cxnChg chg="add del mod">
          <ac:chgData name="Yin, Xiangyu" userId="2bb6640f-cdcc-43e3-ad26-0c76e0fdfd37" providerId="ADAL" clId="{004FA34F-E127-45AE-80ED-136FDCA7718B}" dt="2022-03-18T09:02:49.754" v="2297"/>
          <ac:cxnSpMkLst>
            <pc:docMk/>
            <pc:sldMk cId="4005644614" sldId="476"/>
            <ac:cxnSpMk id="62" creationId="{C3DC26B6-1F21-487D-9B2C-D2C23A2F1FA9}"/>
          </ac:cxnSpMkLst>
        </pc:cxnChg>
        <pc:cxnChg chg="add del mod">
          <ac:chgData name="Yin, Xiangyu" userId="2bb6640f-cdcc-43e3-ad26-0c76e0fdfd37" providerId="ADAL" clId="{004FA34F-E127-45AE-80ED-136FDCA7718B}" dt="2022-03-18T09:02:49.754" v="2297"/>
          <ac:cxnSpMkLst>
            <pc:docMk/>
            <pc:sldMk cId="4005644614" sldId="476"/>
            <ac:cxnSpMk id="63" creationId="{03105993-9936-4ED4-8D78-BD37D298A9F6}"/>
          </ac:cxnSpMkLst>
        </pc:cxnChg>
        <pc:cxnChg chg="add del mod">
          <ac:chgData name="Yin, Xiangyu" userId="2bb6640f-cdcc-43e3-ad26-0c76e0fdfd37" providerId="ADAL" clId="{004FA34F-E127-45AE-80ED-136FDCA7718B}" dt="2022-03-18T09:02:49.754" v="2297"/>
          <ac:cxnSpMkLst>
            <pc:docMk/>
            <pc:sldMk cId="4005644614" sldId="476"/>
            <ac:cxnSpMk id="65" creationId="{ACBF59CB-AA5D-419B-A7DE-110AC9DA6E40}"/>
          </ac:cxnSpMkLst>
        </pc:cxnChg>
        <pc:cxnChg chg="add del mod">
          <ac:chgData name="Yin, Xiangyu" userId="2bb6640f-cdcc-43e3-ad26-0c76e0fdfd37" providerId="ADAL" clId="{004FA34F-E127-45AE-80ED-136FDCA7718B}" dt="2022-03-18T09:02:49.754" v="2297"/>
          <ac:cxnSpMkLst>
            <pc:docMk/>
            <pc:sldMk cId="4005644614" sldId="476"/>
            <ac:cxnSpMk id="69" creationId="{BCA19D5D-88C3-40FB-9C63-A8BF9C0634D6}"/>
          </ac:cxnSpMkLst>
        </pc:cxnChg>
        <pc:cxnChg chg="add del mod">
          <ac:chgData name="Yin, Xiangyu" userId="2bb6640f-cdcc-43e3-ad26-0c76e0fdfd37" providerId="ADAL" clId="{004FA34F-E127-45AE-80ED-136FDCA7718B}" dt="2022-03-18T09:02:49.754" v="2297"/>
          <ac:cxnSpMkLst>
            <pc:docMk/>
            <pc:sldMk cId="4005644614" sldId="476"/>
            <ac:cxnSpMk id="71" creationId="{9555D64A-CF15-4EDF-BDD2-B7E974816EBC}"/>
          </ac:cxnSpMkLst>
        </pc:cxnChg>
        <pc:cxnChg chg="add del mod">
          <ac:chgData name="Yin, Xiangyu" userId="2bb6640f-cdcc-43e3-ad26-0c76e0fdfd37" providerId="ADAL" clId="{004FA34F-E127-45AE-80ED-136FDCA7718B}" dt="2022-03-18T09:02:49.754" v="2297"/>
          <ac:cxnSpMkLst>
            <pc:docMk/>
            <pc:sldMk cId="4005644614" sldId="476"/>
            <ac:cxnSpMk id="72" creationId="{4A31A442-23FD-4801-AD97-F67A1AECCF45}"/>
          </ac:cxnSpMkLst>
        </pc:cxnChg>
        <pc:cxnChg chg="add del mod">
          <ac:chgData name="Yin, Xiangyu" userId="2bb6640f-cdcc-43e3-ad26-0c76e0fdfd37" providerId="ADAL" clId="{004FA34F-E127-45AE-80ED-136FDCA7718B}" dt="2022-03-18T09:02:49.754" v="2297"/>
          <ac:cxnSpMkLst>
            <pc:docMk/>
            <pc:sldMk cId="4005644614" sldId="476"/>
            <ac:cxnSpMk id="73" creationId="{81F28560-1620-436B-915F-EC0DD64CBB66}"/>
          </ac:cxnSpMkLst>
        </pc:cxnChg>
      </pc:sldChg>
      <pc:sldChg chg="addSp delSp modSp add del mod modShow">
        <pc:chgData name="Yin, Xiangyu" userId="2bb6640f-cdcc-43e3-ad26-0c76e0fdfd37" providerId="ADAL" clId="{004FA34F-E127-45AE-80ED-136FDCA7718B}" dt="2022-03-19T21:08:52.362" v="5111" actId="47"/>
        <pc:sldMkLst>
          <pc:docMk/>
          <pc:sldMk cId="3396268148" sldId="477"/>
        </pc:sldMkLst>
        <pc:spChg chg="mod">
          <ac:chgData name="Yin, Xiangyu" userId="2bb6640f-cdcc-43e3-ad26-0c76e0fdfd37" providerId="ADAL" clId="{004FA34F-E127-45AE-80ED-136FDCA7718B}" dt="2022-03-18T09:19:00.422" v="2740"/>
          <ac:spMkLst>
            <pc:docMk/>
            <pc:sldMk cId="3396268148" sldId="477"/>
            <ac:spMk id="2" creationId="{D18F4FD4-AC35-4C86-871C-F0C7FE763D43}"/>
          </ac:spMkLst>
        </pc:spChg>
        <pc:spChg chg="add mod">
          <ac:chgData name="Yin, Xiangyu" userId="2bb6640f-cdcc-43e3-ad26-0c76e0fdfd37" providerId="ADAL" clId="{004FA34F-E127-45AE-80ED-136FDCA7718B}" dt="2022-03-18T09:10:32.817" v="2522" actId="14100"/>
          <ac:spMkLst>
            <pc:docMk/>
            <pc:sldMk cId="3396268148" sldId="477"/>
            <ac:spMk id="3" creationId="{9E2CE490-6274-414F-86D1-44A18555877E}"/>
          </ac:spMkLst>
        </pc:spChg>
        <pc:spChg chg="add mod">
          <ac:chgData name="Yin, Xiangyu" userId="2bb6640f-cdcc-43e3-ad26-0c76e0fdfd37" providerId="ADAL" clId="{004FA34F-E127-45AE-80ED-136FDCA7718B}" dt="2022-03-18T09:28:15.671" v="2949" actId="1076"/>
          <ac:spMkLst>
            <pc:docMk/>
            <pc:sldMk cId="3396268148" sldId="477"/>
            <ac:spMk id="5" creationId="{6B6FBB81-84E6-4053-845E-77C71F828733}"/>
          </ac:spMkLst>
        </pc:spChg>
        <pc:spChg chg="del mod">
          <ac:chgData name="Yin, Xiangyu" userId="2bb6640f-cdcc-43e3-ad26-0c76e0fdfd37" providerId="ADAL" clId="{004FA34F-E127-45AE-80ED-136FDCA7718B}" dt="2022-03-18T09:19:01.643" v="2742"/>
          <ac:spMkLst>
            <pc:docMk/>
            <pc:sldMk cId="3396268148" sldId="477"/>
            <ac:spMk id="7" creationId="{6785F8F4-6769-44C2-BCB7-DB2648F98D40}"/>
          </ac:spMkLst>
        </pc:spChg>
        <pc:spChg chg="add mod">
          <ac:chgData name="Yin, Xiangyu" userId="2bb6640f-cdcc-43e3-ad26-0c76e0fdfd37" providerId="ADAL" clId="{004FA34F-E127-45AE-80ED-136FDCA7718B}" dt="2022-03-18T09:10:37.545" v="2524" actId="1076"/>
          <ac:spMkLst>
            <pc:docMk/>
            <pc:sldMk cId="3396268148" sldId="477"/>
            <ac:spMk id="9" creationId="{B8DE0E0B-96B0-4B1E-90E8-2F9135DD85E5}"/>
          </ac:spMkLst>
        </pc:spChg>
        <pc:spChg chg="add mod">
          <ac:chgData name="Yin, Xiangyu" userId="2bb6640f-cdcc-43e3-ad26-0c76e0fdfd37" providerId="ADAL" clId="{004FA34F-E127-45AE-80ED-136FDCA7718B}" dt="2022-03-18T09:10:40.434" v="2526" actId="1076"/>
          <ac:spMkLst>
            <pc:docMk/>
            <pc:sldMk cId="3396268148" sldId="477"/>
            <ac:spMk id="10" creationId="{A04D6838-04F4-46D8-B2A5-19F7DD109B25}"/>
          </ac:spMkLst>
        </pc:spChg>
        <pc:spChg chg="add mod">
          <ac:chgData name="Yin, Xiangyu" userId="2bb6640f-cdcc-43e3-ad26-0c76e0fdfd37" providerId="ADAL" clId="{004FA34F-E127-45AE-80ED-136FDCA7718B}" dt="2022-03-18T09:15:49.175" v="2718"/>
          <ac:spMkLst>
            <pc:docMk/>
            <pc:sldMk cId="3396268148" sldId="477"/>
            <ac:spMk id="11" creationId="{8560B7E3-7005-47B1-91BB-038C203AEA44}"/>
          </ac:spMkLst>
        </pc:spChg>
        <pc:spChg chg="del">
          <ac:chgData name="Yin, Xiangyu" userId="2bb6640f-cdcc-43e3-ad26-0c76e0fdfd37" providerId="ADAL" clId="{004FA34F-E127-45AE-80ED-136FDCA7718B}" dt="2022-03-18T09:10:44.598" v="2527" actId="478"/>
          <ac:spMkLst>
            <pc:docMk/>
            <pc:sldMk cId="3396268148" sldId="477"/>
            <ac:spMk id="77" creationId="{AF2A20C3-99FA-400D-9A5D-71617FFFA502}"/>
          </ac:spMkLst>
        </pc:spChg>
        <pc:spChg chg="del">
          <ac:chgData name="Yin, Xiangyu" userId="2bb6640f-cdcc-43e3-ad26-0c76e0fdfd37" providerId="ADAL" clId="{004FA34F-E127-45AE-80ED-136FDCA7718B}" dt="2022-03-18T09:15:46.672" v="2717" actId="478"/>
          <ac:spMkLst>
            <pc:docMk/>
            <pc:sldMk cId="3396268148" sldId="477"/>
            <ac:spMk id="123" creationId="{3C6296FE-7ED5-443C-A417-161AC5F85653}"/>
          </ac:spMkLst>
        </pc:spChg>
        <pc:picChg chg="mod">
          <ac:chgData name="Yin, Xiangyu" userId="2bb6640f-cdcc-43e3-ad26-0c76e0fdfd37" providerId="ADAL" clId="{004FA34F-E127-45AE-80ED-136FDCA7718B}" dt="2022-03-18T09:15:45.442" v="2716" actId="1076"/>
          <ac:picMkLst>
            <pc:docMk/>
            <pc:sldMk cId="3396268148" sldId="477"/>
            <ac:picMk id="74" creationId="{0340FC61-85B6-4AB6-A57D-0E8B71468B09}"/>
          </ac:picMkLst>
        </pc:picChg>
      </pc:sldChg>
      <pc:sldChg chg="new del">
        <pc:chgData name="Yin, Xiangyu" userId="2bb6640f-cdcc-43e3-ad26-0c76e0fdfd37" providerId="ADAL" clId="{004FA34F-E127-45AE-80ED-136FDCA7718B}" dt="2022-03-18T09:16:29.020" v="2721" actId="47"/>
        <pc:sldMkLst>
          <pc:docMk/>
          <pc:sldMk cId="890827968" sldId="478"/>
        </pc:sldMkLst>
      </pc:sldChg>
      <pc:sldChg chg="addSp modSp new mod modShow">
        <pc:chgData name="Yin, Xiangyu" userId="2bb6640f-cdcc-43e3-ad26-0c76e0fdfd37" providerId="ADAL" clId="{004FA34F-E127-45AE-80ED-136FDCA7718B}" dt="2022-03-19T21:57:14.136" v="6520"/>
        <pc:sldMkLst>
          <pc:docMk/>
          <pc:sldMk cId="1352436919" sldId="478"/>
        </pc:sldMkLst>
        <pc:spChg chg="mod">
          <ac:chgData name="Yin, Xiangyu" userId="2bb6640f-cdcc-43e3-ad26-0c76e0fdfd37" providerId="ADAL" clId="{004FA34F-E127-45AE-80ED-136FDCA7718B}" dt="2022-03-19T21:57:14.136" v="6520"/>
          <ac:spMkLst>
            <pc:docMk/>
            <pc:sldMk cId="1352436919" sldId="478"/>
            <ac:spMk id="2" creationId="{9EE53245-71E7-4223-9D97-2CCD861CDAF0}"/>
          </ac:spMkLst>
        </pc:spChg>
        <pc:spChg chg="mod">
          <ac:chgData name="Yin, Xiangyu" userId="2bb6640f-cdcc-43e3-ad26-0c76e0fdfd37" providerId="ADAL" clId="{004FA34F-E127-45AE-80ED-136FDCA7718B}" dt="2022-03-19T21:53:03.751" v="6441" actId="6549"/>
          <ac:spMkLst>
            <pc:docMk/>
            <pc:sldMk cId="1352436919" sldId="478"/>
            <ac:spMk id="3" creationId="{B6D77FC7-91CF-4D02-B91E-DC6315EF1F00}"/>
          </ac:spMkLst>
        </pc:spChg>
        <pc:picChg chg="add mod">
          <ac:chgData name="Yin, Xiangyu" userId="2bb6640f-cdcc-43e3-ad26-0c76e0fdfd37" providerId="ADAL" clId="{004FA34F-E127-45AE-80ED-136FDCA7718B}" dt="2022-03-19T18:45:38.286" v="3790" actId="1076"/>
          <ac:picMkLst>
            <pc:docMk/>
            <pc:sldMk cId="1352436919" sldId="478"/>
            <ac:picMk id="6" creationId="{99F6085A-03B6-45B8-B5D3-76EF186176D7}"/>
          </ac:picMkLst>
        </pc:picChg>
        <pc:picChg chg="add mod">
          <ac:chgData name="Yin, Xiangyu" userId="2bb6640f-cdcc-43e3-ad26-0c76e0fdfd37" providerId="ADAL" clId="{004FA34F-E127-45AE-80ED-136FDCA7718B}" dt="2022-03-18T09:41:24.579" v="3316" actId="1076"/>
          <ac:picMkLst>
            <pc:docMk/>
            <pc:sldMk cId="1352436919" sldId="478"/>
            <ac:picMk id="6146" creationId="{E4A2F4DC-7B54-4DE4-A9A1-4A65F48BDD18}"/>
          </ac:picMkLst>
        </pc:picChg>
      </pc:sldChg>
      <pc:sldChg chg="addSp delSp modSp add mod">
        <pc:chgData name="Yin, Xiangyu" userId="2bb6640f-cdcc-43e3-ad26-0c76e0fdfd37" providerId="ADAL" clId="{004FA34F-E127-45AE-80ED-136FDCA7718B}" dt="2022-03-20T21:58:05.753" v="10232" actId="20577"/>
        <pc:sldMkLst>
          <pc:docMk/>
          <pc:sldMk cId="356578138" sldId="479"/>
        </pc:sldMkLst>
        <pc:spChg chg="mod">
          <ac:chgData name="Yin, Xiangyu" userId="2bb6640f-cdcc-43e3-ad26-0c76e0fdfd37" providerId="ADAL" clId="{004FA34F-E127-45AE-80ED-136FDCA7718B}" dt="2022-03-20T21:58:05.753" v="10232" actId="20577"/>
          <ac:spMkLst>
            <pc:docMk/>
            <pc:sldMk cId="356578138" sldId="479"/>
            <ac:spMk id="2" creationId="{9EE53245-71E7-4223-9D97-2CCD861CDAF0}"/>
          </ac:spMkLst>
        </pc:spChg>
        <pc:spChg chg="del">
          <ac:chgData name="Yin, Xiangyu" userId="2bb6640f-cdcc-43e3-ad26-0c76e0fdfd37" providerId="ADAL" clId="{004FA34F-E127-45AE-80ED-136FDCA7718B}" dt="2022-03-18T09:22:58.594" v="2830" actId="478"/>
          <ac:spMkLst>
            <pc:docMk/>
            <pc:sldMk cId="356578138" sldId="479"/>
            <ac:spMk id="3" creationId="{B6D77FC7-91CF-4D02-B91E-DC6315EF1F00}"/>
          </ac:spMkLst>
        </pc:spChg>
        <pc:spChg chg="add del mod">
          <ac:chgData name="Yin, Xiangyu" userId="2bb6640f-cdcc-43e3-ad26-0c76e0fdfd37" providerId="ADAL" clId="{004FA34F-E127-45AE-80ED-136FDCA7718B}" dt="2022-03-20T21:57:59.658" v="10208" actId="478"/>
          <ac:spMkLst>
            <pc:docMk/>
            <pc:sldMk cId="356578138" sldId="479"/>
            <ac:spMk id="3" creationId="{E8445F1D-B081-45DF-8B64-4817DA41B7B0}"/>
          </ac:spMkLst>
        </pc:spChg>
        <pc:spChg chg="add del mod">
          <ac:chgData name="Yin, Xiangyu" userId="2bb6640f-cdcc-43e3-ad26-0c76e0fdfd37" providerId="ADAL" clId="{004FA34F-E127-45AE-80ED-136FDCA7718B}" dt="2022-03-18T09:22:54.672" v="2827"/>
          <ac:spMkLst>
            <pc:docMk/>
            <pc:sldMk cId="356578138" sldId="479"/>
            <ac:spMk id="5" creationId="{9269D361-6D46-404D-B66C-0FABC07C1E56}"/>
          </ac:spMkLst>
        </pc:spChg>
        <pc:spChg chg="add del mod">
          <ac:chgData name="Yin, Xiangyu" userId="2bb6640f-cdcc-43e3-ad26-0c76e0fdfd37" providerId="ADAL" clId="{004FA34F-E127-45AE-80ED-136FDCA7718B}" dt="2022-03-18T09:22:54.672" v="2827"/>
          <ac:spMkLst>
            <pc:docMk/>
            <pc:sldMk cId="356578138" sldId="479"/>
            <ac:spMk id="7" creationId="{5C6A4C07-EC21-4B44-9107-8AF382D4C94B}"/>
          </ac:spMkLst>
        </pc:spChg>
        <pc:spChg chg="add del mod">
          <ac:chgData name="Yin, Xiangyu" userId="2bb6640f-cdcc-43e3-ad26-0c76e0fdfd37" providerId="ADAL" clId="{004FA34F-E127-45AE-80ED-136FDCA7718B}" dt="2022-03-18T09:22:54.672" v="2827"/>
          <ac:spMkLst>
            <pc:docMk/>
            <pc:sldMk cId="356578138" sldId="479"/>
            <ac:spMk id="8" creationId="{C15295D9-908E-4AF6-9A58-03B58C4ABEF3}"/>
          </ac:spMkLst>
        </pc:spChg>
        <pc:spChg chg="add del mod">
          <ac:chgData name="Yin, Xiangyu" userId="2bb6640f-cdcc-43e3-ad26-0c76e0fdfd37" providerId="ADAL" clId="{004FA34F-E127-45AE-80ED-136FDCA7718B}" dt="2022-03-18T09:22:54.672" v="2827"/>
          <ac:spMkLst>
            <pc:docMk/>
            <pc:sldMk cId="356578138" sldId="479"/>
            <ac:spMk id="11" creationId="{308D561D-60A3-4E0E-88F5-FDEE990DFB9A}"/>
          </ac:spMkLst>
        </pc:spChg>
        <pc:spChg chg="add del mod">
          <ac:chgData name="Yin, Xiangyu" userId="2bb6640f-cdcc-43e3-ad26-0c76e0fdfd37" providerId="ADAL" clId="{004FA34F-E127-45AE-80ED-136FDCA7718B}" dt="2022-03-18T09:23:32.715" v="2834"/>
          <ac:spMkLst>
            <pc:docMk/>
            <pc:sldMk cId="356578138" sldId="479"/>
            <ac:spMk id="13" creationId="{7ED69298-2055-4D61-A758-DD8ECB1C007A}"/>
          </ac:spMkLst>
        </pc:spChg>
        <pc:spChg chg="add del mod">
          <ac:chgData name="Yin, Xiangyu" userId="2bb6640f-cdcc-43e3-ad26-0c76e0fdfd37" providerId="ADAL" clId="{004FA34F-E127-45AE-80ED-136FDCA7718B}" dt="2022-03-18T09:23:32.715" v="2834"/>
          <ac:spMkLst>
            <pc:docMk/>
            <pc:sldMk cId="356578138" sldId="479"/>
            <ac:spMk id="16" creationId="{97CC8545-2B8B-48A4-B3B6-2CE18B12FEBE}"/>
          </ac:spMkLst>
        </pc:spChg>
        <pc:spChg chg="add del mod">
          <ac:chgData name="Yin, Xiangyu" userId="2bb6640f-cdcc-43e3-ad26-0c76e0fdfd37" providerId="ADAL" clId="{004FA34F-E127-45AE-80ED-136FDCA7718B}" dt="2022-03-18T09:23:32.715" v="2834"/>
          <ac:spMkLst>
            <pc:docMk/>
            <pc:sldMk cId="356578138" sldId="479"/>
            <ac:spMk id="17" creationId="{AA5D5CF1-98D1-4389-A511-C9F96319ABC8}"/>
          </ac:spMkLst>
        </pc:spChg>
        <pc:spChg chg="add del mod">
          <ac:chgData name="Yin, Xiangyu" userId="2bb6640f-cdcc-43e3-ad26-0c76e0fdfd37" providerId="ADAL" clId="{004FA34F-E127-45AE-80ED-136FDCA7718B}" dt="2022-03-18T09:23:32.715" v="2834"/>
          <ac:spMkLst>
            <pc:docMk/>
            <pc:sldMk cId="356578138" sldId="479"/>
            <ac:spMk id="18" creationId="{1645A0E0-58E4-467C-923A-18A37F39AA87}"/>
          </ac:spMkLst>
        </pc:spChg>
        <pc:spChg chg="add del mod">
          <ac:chgData name="Yin, Xiangyu" userId="2bb6640f-cdcc-43e3-ad26-0c76e0fdfd37" providerId="ADAL" clId="{004FA34F-E127-45AE-80ED-136FDCA7718B}" dt="2022-03-18T09:23:32.715" v="2834"/>
          <ac:spMkLst>
            <pc:docMk/>
            <pc:sldMk cId="356578138" sldId="479"/>
            <ac:spMk id="19" creationId="{7B81E33B-3F73-4A60-960A-1F4C681D7521}"/>
          </ac:spMkLst>
        </pc:spChg>
        <pc:spChg chg="add del mod">
          <ac:chgData name="Yin, Xiangyu" userId="2bb6640f-cdcc-43e3-ad26-0c76e0fdfd37" providerId="ADAL" clId="{004FA34F-E127-45AE-80ED-136FDCA7718B}" dt="2022-03-18T09:23:34.636" v="2836"/>
          <ac:spMkLst>
            <pc:docMk/>
            <pc:sldMk cId="356578138" sldId="479"/>
            <ac:spMk id="22" creationId="{5AB3010C-D0B4-4CD1-B87F-F5FDA865F052}"/>
          </ac:spMkLst>
        </pc:spChg>
        <pc:spChg chg="add del mod">
          <ac:chgData name="Yin, Xiangyu" userId="2bb6640f-cdcc-43e3-ad26-0c76e0fdfd37" providerId="ADAL" clId="{004FA34F-E127-45AE-80ED-136FDCA7718B}" dt="2022-03-18T09:23:34.636" v="2836"/>
          <ac:spMkLst>
            <pc:docMk/>
            <pc:sldMk cId="356578138" sldId="479"/>
            <ac:spMk id="25" creationId="{9AB26062-8119-4705-8F88-25C41B073C2F}"/>
          </ac:spMkLst>
        </pc:spChg>
        <pc:spChg chg="add del mod">
          <ac:chgData name="Yin, Xiangyu" userId="2bb6640f-cdcc-43e3-ad26-0c76e0fdfd37" providerId="ADAL" clId="{004FA34F-E127-45AE-80ED-136FDCA7718B}" dt="2022-03-18T09:23:34.636" v="2836"/>
          <ac:spMkLst>
            <pc:docMk/>
            <pc:sldMk cId="356578138" sldId="479"/>
            <ac:spMk id="26" creationId="{AED63378-E7C8-4C6C-941B-484D7D97D0F1}"/>
          </ac:spMkLst>
        </pc:spChg>
        <pc:spChg chg="add del mod">
          <ac:chgData name="Yin, Xiangyu" userId="2bb6640f-cdcc-43e3-ad26-0c76e0fdfd37" providerId="ADAL" clId="{004FA34F-E127-45AE-80ED-136FDCA7718B}" dt="2022-03-18T09:23:34.636" v="2836"/>
          <ac:spMkLst>
            <pc:docMk/>
            <pc:sldMk cId="356578138" sldId="479"/>
            <ac:spMk id="27" creationId="{387E842F-F7BA-445F-B2E7-07FB5BF280E3}"/>
          </ac:spMkLst>
        </pc:spChg>
        <pc:spChg chg="add del mod">
          <ac:chgData name="Yin, Xiangyu" userId="2bb6640f-cdcc-43e3-ad26-0c76e0fdfd37" providerId="ADAL" clId="{004FA34F-E127-45AE-80ED-136FDCA7718B}" dt="2022-03-18T09:23:34.636" v="2836"/>
          <ac:spMkLst>
            <pc:docMk/>
            <pc:sldMk cId="356578138" sldId="479"/>
            <ac:spMk id="28" creationId="{7D105CC6-664D-46B3-BBBF-844E49064F00}"/>
          </ac:spMkLst>
        </pc:spChg>
        <pc:spChg chg="add del mod">
          <ac:chgData name="Yin, Xiangyu" userId="2bb6640f-cdcc-43e3-ad26-0c76e0fdfd37" providerId="ADAL" clId="{004FA34F-E127-45AE-80ED-136FDCA7718B}" dt="2022-03-18T09:23:55.498" v="2845"/>
          <ac:spMkLst>
            <pc:docMk/>
            <pc:sldMk cId="356578138" sldId="479"/>
            <ac:spMk id="32" creationId="{B6868945-B4D7-4640-9630-87EE132BBA72}"/>
          </ac:spMkLst>
        </pc:spChg>
        <pc:spChg chg="add del mod">
          <ac:chgData name="Yin, Xiangyu" userId="2bb6640f-cdcc-43e3-ad26-0c76e0fdfd37" providerId="ADAL" clId="{004FA34F-E127-45AE-80ED-136FDCA7718B}" dt="2022-03-18T09:23:55.498" v="2845"/>
          <ac:spMkLst>
            <pc:docMk/>
            <pc:sldMk cId="356578138" sldId="479"/>
            <ac:spMk id="35" creationId="{203B8F72-D4EC-4412-A533-B918E71832BF}"/>
          </ac:spMkLst>
        </pc:spChg>
        <pc:spChg chg="add del mod">
          <ac:chgData name="Yin, Xiangyu" userId="2bb6640f-cdcc-43e3-ad26-0c76e0fdfd37" providerId="ADAL" clId="{004FA34F-E127-45AE-80ED-136FDCA7718B}" dt="2022-03-18T09:23:55.498" v="2845"/>
          <ac:spMkLst>
            <pc:docMk/>
            <pc:sldMk cId="356578138" sldId="479"/>
            <ac:spMk id="36" creationId="{924ECE01-4CCF-48F7-BC91-B5E5087C5824}"/>
          </ac:spMkLst>
        </pc:spChg>
        <pc:spChg chg="add del mod">
          <ac:chgData name="Yin, Xiangyu" userId="2bb6640f-cdcc-43e3-ad26-0c76e0fdfd37" providerId="ADAL" clId="{004FA34F-E127-45AE-80ED-136FDCA7718B}" dt="2022-03-18T09:23:55.498" v="2845"/>
          <ac:spMkLst>
            <pc:docMk/>
            <pc:sldMk cId="356578138" sldId="479"/>
            <ac:spMk id="37" creationId="{6732C772-2D86-475A-8D30-5791EC2F3725}"/>
          </ac:spMkLst>
        </pc:spChg>
        <pc:spChg chg="add del mod">
          <ac:chgData name="Yin, Xiangyu" userId="2bb6640f-cdcc-43e3-ad26-0c76e0fdfd37" providerId="ADAL" clId="{004FA34F-E127-45AE-80ED-136FDCA7718B}" dt="2022-03-18T09:23:55.498" v="2845"/>
          <ac:spMkLst>
            <pc:docMk/>
            <pc:sldMk cId="356578138" sldId="479"/>
            <ac:spMk id="38" creationId="{E1FAC301-22B9-4DE2-A157-03D0A6BC1D27}"/>
          </ac:spMkLst>
        </pc:spChg>
        <pc:spChg chg="add del mod">
          <ac:chgData name="Yin, Xiangyu" userId="2bb6640f-cdcc-43e3-ad26-0c76e0fdfd37" providerId="ADAL" clId="{004FA34F-E127-45AE-80ED-136FDCA7718B}" dt="2022-03-18T09:23:55.498" v="2845"/>
          <ac:spMkLst>
            <pc:docMk/>
            <pc:sldMk cId="356578138" sldId="479"/>
            <ac:spMk id="40" creationId="{BB6AFE18-E551-433F-9E6A-8FD552172F2F}"/>
          </ac:spMkLst>
        </pc:spChg>
        <pc:spChg chg="add del mod">
          <ac:chgData name="Yin, Xiangyu" userId="2bb6640f-cdcc-43e3-ad26-0c76e0fdfd37" providerId="ADAL" clId="{004FA34F-E127-45AE-80ED-136FDCA7718B}" dt="2022-03-18T09:24:30.427" v="2859"/>
          <ac:spMkLst>
            <pc:docMk/>
            <pc:sldMk cId="356578138" sldId="479"/>
            <ac:spMk id="46" creationId="{572EE2E9-8762-4C47-8ED1-3450DE091D76}"/>
          </ac:spMkLst>
        </pc:spChg>
        <pc:spChg chg="add del mod">
          <ac:chgData name="Yin, Xiangyu" userId="2bb6640f-cdcc-43e3-ad26-0c76e0fdfd37" providerId="ADAL" clId="{004FA34F-E127-45AE-80ED-136FDCA7718B}" dt="2022-03-18T09:24:30.427" v="2859"/>
          <ac:spMkLst>
            <pc:docMk/>
            <pc:sldMk cId="356578138" sldId="479"/>
            <ac:spMk id="49" creationId="{C774CF3F-1130-41F1-B18F-B9D1B4487B1E}"/>
          </ac:spMkLst>
        </pc:spChg>
        <pc:spChg chg="add del mod">
          <ac:chgData name="Yin, Xiangyu" userId="2bb6640f-cdcc-43e3-ad26-0c76e0fdfd37" providerId="ADAL" clId="{004FA34F-E127-45AE-80ED-136FDCA7718B}" dt="2022-03-18T09:24:30.427" v="2859"/>
          <ac:spMkLst>
            <pc:docMk/>
            <pc:sldMk cId="356578138" sldId="479"/>
            <ac:spMk id="50" creationId="{2661DD41-91CA-4F66-8B07-B27F9E98924C}"/>
          </ac:spMkLst>
        </pc:spChg>
        <pc:spChg chg="add del mod">
          <ac:chgData name="Yin, Xiangyu" userId="2bb6640f-cdcc-43e3-ad26-0c76e0fdfd37" providerId="ADAL" clId="{004FA34F-E127-45AE-80ED-136FDCA7718B}" dt="2022-03-18T09:24:30.427" v="2859"/>
          <ac:spMkLst>
            <pc:docMk/>
            <pc:sldMk cId="356578138" sldId="479"/>
            <ac:spMk id="51" creationId="{EE3925D9-759D-451E-8853-1E90DA70A603}"/>
          </ac:spMkLst>
        </pc:spChg>
        <pc:spChg chg="add del mod">
          <ac:chgData name="Yin, Xiangyu" userId="2bb6640f-cdcc-43e3-ad26-0c76e0fdfd37" providerId="ADAL" clId="{004FA34F-E127-45AE-80ED-136FDCA7718B}" dt="2022-03-18T09:24:30.427" v="2859"/>
          <ac:spMkLst>
            <pc:docMk/>
            <pc:sldMk cId="356578138" sldId="479"/>
            <ac:spMk id="53" creationId="{09563E32-BFF6-46BA-ACBA-E8C92E724EB0}"/>
          </ac:spMkLst>
        </pc:spChg>
        <pc:spChg chg="add del mod">
          <ac:chgData name="Yin, Xiangyu" userId="2bb6640f-cdcc-43e3-ad26-0c76e0fdfd37" providerId="ADAL" clId="{004FA34F-E127-45AE-80ED-136FDCA7718B}" dt="2022-03-18T09:24:30.427" v="2859"/>
          <ac:spMkLst>
            <pc:docMk/>
            <pc:sldMk cId="356578138" sldId="479"/>
            <ac:spMk id="59" creationId="{667E19B5-6002-484C-9699-08E269A63510}"/>
          </ac:spMkLst>
        </pc:spChg>
        <pc:spChg chg="add del mod">
          <ac:chgData name="Yin, Xiangyu" userId="2bb6640f-cdcc-43e3-ad26-0c76e0fdfd37" providerId="ADAL" clId="{004FA34F-E127-45AE-80ED-136FDCA7718B}" dt="2022-03-18T09:24:30.427" v="2859"/>
          <ac:spMkLst>
            <pc:docMk/>
            <pc:sldMk cId="356578138" sldId="479"/>
            <ac:spMk id="60" creationId="{455A6ADA-0762-4647-9855-7F1FC37305DC}"/>
          </ac:spMkLst>
        </pc:spChg>
        <pc:picChg chg="add mod">
          <ac:chgData name="Yin, Xiangyu" userId="2bb6640f-cdcc-43e3-ad26-0c76e0fdfd37" providerId="ADAL" clId="{004FA34F-E127-45AE-80ED-136FDCA7718B}" dt="2022-03-18T09:23:43.496" v="2843" actId="1076"/>
          <ac:picMkLst>
            <pc:docMk/>
            <pc:sldMk cId="356578138" sldId="479"/>
            <ac:picMk id="12" creationId="{8C521CE5-9D79-43BE-AA70-2A73BD6B6858}"/>
          </ac:picMkLst>
        </pc:picChg>
        <pc:picChg chg="add mod">
          <ac:chgData name="Yin, Xiangyu" userId="2bb6640f-cdcc-43e3-ad26-0c76e0fdfd37" providerId="ADAL" clId="{004FA34F-E127-45AE-80ED-136FDCA7718B}" dt="2022-03-18T09:25:34.293" v="2890" actId="14100"/>
          <ac:picMkLst>
            <pc:docMk/>
            <pc:sldMk cId="356578138" sldId="479"/>
            <ac:picMk id="31" creationId="{027F6BAF-6AEB-49BE-ABB6-073D6BBDD9F6}"/>
          </ac:picMkLst>
        </pc:picChg>
        <pc:picChg chg="add mod">
          <ac:chgData name="Yin, Xiangyu" userId="2bb6640f-cdcc-43e3-ad26-0c76e0fdfd37" providerId="ADAL" clId="{004FA34F-E127-45AE-80ED-136FDCA7718B}" dt="2022-03-18T09:25:21.465" v="2883" actId="1076"/>
          <ac:picMkLst>
            <pc:docMk/>
            <pc:sldMk cId="356578138" sldId="479"/>
            <ac:picMk id="44" creationId="{440F6E35-5907-4C3A-AEC8-6E1283E03779}"/>
          </ac:picMkLst>
        </pc:picChg>
        <pc:picChg chg="add del mod">
          <ac:chgData name="Yin, Xiangyu" userId="2bb6640f-cdcc-43e3-ad26-0c76e0fdfd37" providerId="ADAL" clId="{004FA34F-E127-45AE-80ED-136FDCA7718B}" dt="2022-03-18T09:24:12.284" v="2857" actId="478"/>
          <ac:picMkLst>
            <pc:docMk/>
            <pc:sldMk cId="356578138" sldId="479"/>
            <ac:picMk id="45" creationId="{34D9C815-F363-4F69-BEC4-47C9FE08B58E}"/>
          </ac:picMkLst>
        </pc:picChg>
        <pc:picChg chg="add mod">
          <ac:chgData name="Yin, Xiangyu" userId="2bb6640f-cdcc-43e3-ad26-0c76e0fdfd37" providerId="ADAL" clId="{004FA34F-E127-45AE-80ED-136FDCA7718B}" dt="2022-03-18T09:25:31.377" v="2889" actId="1076"/>
          <ac:picMkLst>
            <pc:docMk/>
            <pc:sldMk cId="356578138" sldId="479"/>
            <ac:picMk id="61" creationId="{234754D7-4770-4B26-BCBB-17475E69BE57}"/>
          </ac:picMkLst>
        </pc:picChg>
        <pc:cxnChg chg="add del mod">
          <ac:chgData name="Yin, Xiangyu" userId="2bb6640f-cdcc-43e3-ad26-0c76e0fdfd37" providerId="ADAL" clId="{004FA34F-E127-45AE-80ED-136FDCA7718B}" dt="2022-03-18T09:22:54.672" v="2827"/>
          <ac:cxnSpMkLst>
            <pc:docMk/>
            <pc:sldMk cId="356578138" sldId="479"/>
            <ac:cxnSpMk id="6" creationId="{84133383-2C28-4DDF-A86E-03EAA07C730A}"/>
          </ac:cxnSpMkLst>
        </pc:cxnChg>
        <pc:cxnChg chg="add del mod">
          <ac:chgData name="Yin, Xiangyu" userId="2bb6640f-cdcc-43e3-ad26-0c76e0fdfd37" providerId="ADAL" clId="{004FA34F-E127-45AE-80ED-136FDCA7718B}" dt="2022-03-18T09:22:54.672" v="2827"/>
          <ac:cxnSpMkLst>
            <pc:docMk/>
            <pc:sldMk cId="356578138" sldId="479"/>
            <ac:cxnSpMk id="9" creationId="{02E4F692-0E25-410A-8940-7AC1ADA5CFE3}"/>
          </ac:cxnSpMkLst>
        </pc:cxnChg>
        <pc:cxnChg chg="add del mod">
          <ac:chgData name="Yin, Xiangyu" userId="2bb6640f-cdcc-43e3-ad26-0c76e0fdfd37" providerId="ADAL" clId="{004FA34F-E127-45AE-80ED-136FDCA7718B}" dt="2022-03-18T09:22:54.672" v="2827"/>
          <ac:cxnSpMkLst>
            <pc:docMk/>
            <pc:sldMk cId="356578138" sldId="479"/>
            <ac:cxnSpMk id="10" creationId="{25F5DEE9-E05A-4CA6-9D37-A8D7D5F92E4E}"/>
          </ac:cxnSpMkLst>
        </pc:cxnChg>
        <pc:cxnChg chg="add del mod">
          <ac:chgData name="Yin, Xiangyu" userId="2bb6640f-cdcc-43e3-ad26-0c76e0fdfd37" providerId="ADAL" clId="{004FA34F-E127-45AE-80ED-136FDCA7718B}" dt="2022-03-18T09:23:32.715" v="2834"/>
          <ac:cxnSpMkLst>
            <pc:docMk/>
            <pc:sldMk cId="356578138" sldId="479"/>
            <ac:cxnSpMk id="14" creationId="{1FDC3341-9F0B-42BA-913D-30194D9264C3}"/>
          </ac:cxnSpMkLst>
        </pc:cxnChg>
        <pc:cxnChg chg="add del mod">
          <ac:chgData name="Yin, Xiangyu" userId="2bb6640f-cdcc-43e3-ad26-0c76e0fdfd37" providerId="ADAL" clId="{004FA34F-E127-45AE-80ED-136FDCA7718B}" dt="2022-03-18T09:23:32.715" v="2834"/>
          <ac:cxnSpMkLst>
            <pc:docMk/>
            <pc:sldMk cId="356578138" sldId="479"/>
            <ac:cxnSpMk id="15" creationId="{3ED1DE68-F96E-4554-98B1-590FE37238CF}"/>
          </ac:cxnSpMkLst>
        </pc:cxnChg>
        <pc:cxnChg chg="add del mod">
          <ac:chgData name="Yin, Xiangyu" userId="2bb6640f-cdcc-43e3-ad26-0c76e0fdfd37" providerId="ADAL" clId="{004FA34F-E127-45AE-80ED-136FDCA7718B}" dt="2022-03-18T09:23:32.715" v="2834"/>
          <ac:cxnSpMkLst>
            <pc:docMk/>
            <pc:sldMk cId="356578138" sldId="479"/>
            <ac:cxnSpMk id="20" creationId="{2C8ADCCD-00E9-47EE-AC4C-60FB97A907F8}"/>
          </ac:cxnSpMkLst>
        </pc:cxnChg>
        <pc:cxnChg chg="add del mod">
          <ac:chgData name="Yin, Xiangyu" userId="2bb6640f-cdcc-43e3-ad26-0c76e0fdfd37" providerId="ADAL" clId="{004FA34F-E127-45AE-80ED-136FDCA7718B}" dt="2022-03-18T09:23:32.715" v="2834"/>
          <ac:cxnSpMkLst>
            <pc:docMk/>
            <pc:sldMk cId="356578138" sldId="479"/>
            <ac:cxnSpMk id="21" creationId="{7F030D2C-8FDB-4BC6-9DB1-9AB218147143}"/>
          </ac:cxnSpMkLst>
        </pc:cxnChg>
        <pc:cxnChg chg="add del mod">
          <ac:chgData name="Yin, Xiangyu" userId="2bb6640f-cdcc-43e3-ad26-0c76e0fdfd37" providerId="ADAL" clId="{004FA34F-E127-45AE-80ED-136FDCA7718B}" dt="2022-03-18T09:23:34.636" v="2836"/>
          <ac:cxnSpMkLst>
            <pc:docMk/>
            <pc:sldMk cId="356578138" sldId="479"/>
            <ac:cxnSpMk id="23" creationId="{A7E1FDAA-60C7-442F-A6A9-1325098EEFE6}"/>
          </ac:cxnSpMkLst>
        </pc:cxnChg>
        <pc:cxnChg chg="add del mod">
          <ac:chgData name="Yin, Xiangyu" userId="2bb6640f-cdcc-43e3-ad26-0c76e0fdfd37" providerId="ADAL" clId="{004FA34F-E127-45AE-80ED-136FDCA7718B}" dt="2022-03-18T09:23:34.636" v="2836"/>
          <ac:cxnSpMkLst>
            <pc:docMk/>
            <pc:sldMk cId="356578138" sldId="479"/>
            <ac:cxnSpMk id="24" creationId="{FD424C10-E43B-4990-A2BD-9E44EDC8EFC2}"/>
          </ac:cxnSpMkLst>
        </pc:cxnChg>
        <pc:cxnChg chg="add del mod">
          <ac:chgData name="Yin, Xiangyu" userId="2bb6640f-cdcc-43e3-ad26-0c76e0fdfd37" providerId="ADAL" clId="{004FA34F-E127-45AE-80ED-136FDCA7718B}" dt="2022-03-18T09:23:34.636" v="2836"/>
          <ac:cxnSpMkLst>
            <pc:docMk/>
            <pc:sldMk cId="356578138" sldId="479"/>
            <ac:cxnSpMk id="29" creationId="{DBE87D1F-ED62-4E1C-89EB-335DB1D74116}"/>
          </ac:cxnSpMkLst>
        </pc:cxnChg>
        <pc:cxnChg chg="add del mod">
          <ac:chgData name="Yin, Xiangyu" userId="2bb6640f-cdcc-43e3-ad26-0c76e0fdfd37" providerId="ADAL" clId="{004FA34F-E127-45AE-80ED-136FDCA7718B}" dt="2022-03-18T09:23:34.636" v="2836"/>
          <ac:cxnSpMkLst>
            <pc:docMk/>
            <pc:sldMk cId="356578138" sldId="479"/>
            <ac:cxnSpMk id="30" creationId="{F8E3A927-85BE-4B8C-A4FA-91EFECCADED8}"/>
          </ac:cxnSpMkLst>
        </pc:cxnChg>
        <pc:cxnChg chg="add del mod">
          <ac:chgData name="Yin, Xiangyu" userId="2bb6640f-cdcc-43e3-ad26-0c76e0fdfd37" providerId="ADAL" clId="{004FA34F-E127-45AE-80ED-136FDCA7718B}" dt="2022-03-18T09:23:55.498" v="2845"/>
          <ac:cxnSpMkLst>
            <pc:docMk/>
            <pc:sldMk cId="356578138" sldId="479"/>
            <ac:cxnSpMk id="33" creationId="{89003589-C46C-4DD6-9F95-BBB2044D606B}"/>
          </ac:cxnSpMkLst>
        </pc:cxnChg>
        <pc:cxnChg chg="add del mod">
          <ac:chgData name="Yin, Xiangyu" userId="2bb6640f-cdcc-43e3-ad26-0c76e0fdfd37" providerId="ADAL" clId="{004FA34F-E127-45AE-80ED-136FDCA7718B}" dt="2022-03-18T09:23:55.498" v="2845"/>
          <ac:cxnSpMkLst>
            <pc:docMk/>
            <pc:sldMk cId="356578138" sldId="479"/>
            <ac:cxnSpMk id="34" creationId="{ECC43A38-315D-4D6E-B2DD-02D0B5CC5290}"/>
          </ac:cxnSpMkLst>
        </pc:cxnChg>
        <pc:cxnChg chg="add del mod">
          <ac:chgData name="Yin, Xiangyu" userId="2bb6640f-cdcc-43e3-ad26-0c76e0fdfd37" providerId="ADAL" clId="{004FA34F-E127-45AE-80ED-136FDCA7718B}" dt="2022-03-18T09:23:55.498" v="2845"/>
          <ac:cxnSpMkLst>
            <pc:docMk/>
            <pc:sldMk cId="356578138" sldId="479"/>
            <ac:cxnSpMk id="39" creationId="{91C58BDE-2B46-49E7-9AD4-746F57ADC72A}"/>
          </ac:cxnSpMkLst>
        </pc:cxnChg>
        <pc:cxnChg chg="add del mod">
          <ac:chgData name="Yin, Xiangyu" userId="2bb6640f-cdcc-43e3-ad26-0c76e0fdfd37" providerId="ADAL" clId="{004FA34F-E127-45AE-80ED-136FDCA7718B}" dt="2022-03-18T09:23:55.498" v="2845"/>
          <ac:cxnSpMkLst>
            <pc:docMk/>
            <pc:sldMk cId="356578138" sldId="479"/>
            <ac:cxnSpMk id="41" creationId="{12C9494F-7096-4A8F-8F23-E5B22FE904D4}"/>
          </ac:cxnSpMkLst>
        </pc:cxnChg>
        <pc:cxnChg chg="add del mod">
          <ac:chgData name="Yin, Xiangyu" userId="2bb6640f-cdcc-43e3-ad26-0c76e0fdfd37" providerId="ADAL" clId="{004FA34F-E127-45AE-80ED-136FDCA7718B}" dt="2022-03-18T09:23:55.498" v="2845"/>
          <ac:cxnSpMkLst>
            <pc:docMk/>
            <pc:sldMk cId="356578138" sldId="479"/>
            <ac:cxnSpMk id="42" creationId="{7108F8F3-13F4-4A3C-9445-EBE1D652C8BA}"/>
          </ac:cxnSpMkLst>
        </pc:cxnChg>
        <pc:cxnChg chg="add del mod">
          <ac:chgData name="Yin, Xiangyu" userId="2bb6640f-cdcc-43e3-ad26-0c76e0fdfd37" providerId="ADAL" clId="{004FA34F-E127-45AE-80ED-136FDCA7718B}" dt="2022-03-18T09:23:55.498" v="2845"/>
          <ac:cxnSpMkLst>
            <pc:docMk/>
            <pc:sldMk cId="356578138" sldId="479"/>
            <ac:cxnSpMk id="43" creationId="{77B10348-2D58-4325-A59E-474D29618D77}"/>
          </ac:cxnSpMkLst>
        </pc:cxnChg>
        <pc:cxnChg chg="add del mod">
          <ac:chgData name="Yin, Xiangyu" userId="2bb6640f-cdcc-43e3-ad26-0c76e0fdfd37" providerId="ADAL" clId="{004FA34F-E127-45AE-80ED-136FDCA7718B}" dt="2022-03-18T09:24:30.427" v="2859"/>
          <ac:cxnSpMkLst>
            <pc:docMk/>
            <pc:sldMk cId="356578138" sldId="479"/>
            <ac:cxnSpMk id="47" creationId="{68FB7956-5426-47F1-BDC9-1772A13B17FF}"/>
          </ac:cxnSpMkLst>
        </pc:cxnChg>
        <pc:cxnChg chg="add del mod">
          <ac:chgData name="Yin, Xiangyu" userId="2bb6640f-cdcc-43e3-ad26-0c76e0fdfd37" providerId="ADAL" clId="{004FA34F-E127-45AE-80ED-136FDCA7718B}" dt="2022-03-18T09:24:30.427" v="2859"/>
          <ac:cxnSpMkLst>
            <pc:docMk/>
            <pc:sldMk cId="356578138" sldId="479"/>
            <ac:cxnSpMk id="48" creationId="{6A0D36C1-A81E-4F03-8387-347CE73C0456}"/>
          </ac:cxnSpMkLst>
        </pc:cxnChg>
        <pc:cxnChg chg="add del mod">
          <ac:chgData name="Yin, Xiangyu" userId="2bb6640f-cdcc-43e3-ad26-0c76e0fdfd37" providerId="ADAL" clId="{004FA34F-E127-45AE-80ED-136FDCA7718B}" dt="2022-03-18T09:24:30.427" v="2859"/>
          <ac:cxnSpMkLst>
            <pc:docMk/>
            <pc:sldMk cId="356578138" sldId="479"/>
            <ac:cxnSpMk id="52" creationId="{11DB78B4-285E-4EEB-867E-D3ABC77CA2CD}"/>
          </ac:cxnSpMkLst>
        </pc:cxnChg>
        <pc:cxnChg chg="add del mod">
          <ac:chgData name="Yin, Xiangyu" userId="2bb6640f-cdcc-43e3-ad26-0c76e0fdfd37" providerId="ADAL" clId="{004FA34F-E127-45AE-80ED-136FDCA7718B}" dt="2022-03-18T09:24:30.427" v="2859"/>
          <ac:cxnSpMkLst>
            <pc:docMk/>
            <pc:sldMk cId="356578138" sldId="479"/>
            <ac:cxnSpMk id="54" creationId="{91A1A87E-B416-4A78-80B8-F2226457B7C2}"/>
          </ac:cxnSpMkLst>
        </pc:cxnChg>
        <pc:cxnChg chg="add del mod">
          <ac:chgData name="Yin, Xiangyu" userId="2bb6640f-cdcc-43e3-ad26-0c76e0fdfd37" providerId="ADAL" clId="{004FA34F-E127-45AE-80ED-136FDCA7718B}" dt="2022-03-18T09:24:30.427" v="2859"/>
          <ac:cxnSpMkLst>
            <pc:docMk/>
            <pc:sldMk cId="356578138" sldId="479"/>
            <ac:cxnSpMk id="55" creationId="{7C2CAAED-2F2B-4E98-A4F3-290CC5364305}"/>
          </ac:cxnSpMkLst>
        </pc:cxnChg>
        <pc:cxnChg chg="add del mod">
          <ac:chgData name="Yin, Xiangyu" userId="2bb6640f-cdcc-43e3-ad26-0c76e0fdfd37" providerId="ADAL" clId="{004FA34F-E127-45AE-80ED-136FDCA7718B}" dt="2022-03-18T09:24:30.427" v="2859"/>
          <ac:cxnSpMkLst>
            <pc:docMk/>
            <pc:sldMk cId="356578138" sldId="479"/>
            <ac:cxnSpMk id="56" creationId="{8FFD9FAF-A5E8-49DA-A203-54528E4C769D}"/>
          </ac:cxnSpMkLst>
        </pc:cxnChg>
        <pc:cxnChg chg="add del mod">
          <ac:chgData name="Yin, Xiangyu" userId="2bb6640f-cdcc-43e3-ad26-0c76e0fdfd37" providerId="ADAL" clId="{004FA34F-E127-45AE-80ED-136FDCA7718B}" dt="2022-03-18T09:24:30.427" v="2859"/>
          <ac:cxnSpMkLst>
            <pc:docMk/>
            <pc:sldMk cId="356578138" sldId="479"/>
            <ac:cxnSpMk id="57" creationId="{CB0B43A6-817D-4DD2-9F17-D75F71CB3DD0}"/>
          </ac:cxnSpMkLst>
        </pc:cxnChg>
        <pc:cxnChg chg="add del mod">
          <ac:chgData name="Yin, Xiangyu" userId="2bb6640f-cdcc-43e3-ad26-0c76e0fdfd37" providerId="ADAL" clId="{004FA34F-E127-45AE-80ED-136FDCA7718B}" dt="2022-03-18T09:24:30.427" v="2859"/>
          <ac:cxnSpMkLst>
            <pc:docMk/>
            <pc:sldMk cId="356578138" sldId="479"/>
            <ac:cxnSpMk id="58" creationId="{F7DBB28D-4157-45A7-AB2B-91414C52100C}"/>
          </ac:cxnSpMkLst>
        </pc:cxnChg>
        <pc:cxnChg chg="add mod">
          <ac:chgData name="Yin, Xiangyu" userId="2bb6640f-cdcc-43e3-ad26-0c76e0fdfd37" providerId="ADAL" clId="{004FA34F-E127-45AE-80ED-136FDCA7718B}" dt="2022-03-18T09:25:03.696" v="2873" actId="693"/>
          <ac:cxnSpMkLst>
            <pc:docMk/>
            <pc:sldMk cId="356578138" sldId="479"/>
            <ac:cxnSpMk id="63" creationId="{5859B4E7-65CC-4B84-ACAC-C7DB3864E08D}"/>
          </ac:cxnSpMkLst>
        </pc:cxnChg>
        <pc:cxnChg chg="add mod">
          <ac:chgData name="Yin, Xiangyu" userId="2bb6640f-cdcc-43e3-ad26-0c76e0fdfd37" providerId="ADAL" clId="{004FA34F-E127-45AE-80ED-136FDCA7718B}" dt="2022-03-18T09:25:10.103" v="2876" actId="1076"/>
          <ac:cxnSpMkLst>
            <pc:docMk/>
            <pc:sldMk cId="356578138" sldId="479"/>
            <ac:cxnSpMk id="64" creationId="{C44D80F5-268D-40D0-A9A5-CDF923D66182}"/>
          </ac:cxnSpMkLst>
        </pc:cxnChg>
        <pc:cxnChg chg="add del mod">
          <ac:chgData name="Yin, Xiangyu" userId="2bb6640f-cdcc-43e3-ad26-0c76e0fdfd37" providerId="ADAL" clId="{004FA34F-E127-45AE-80ED-136FDCA7718B}" dt="2022-03-18T09:25:11.687" v="2878"/>
          <ac:cxnSpMkLst>
            <pc:docMk/>
            <pc:sldMk cId="356578138" sldId="479"/>
            <ac:cxnSpMk id="66" creationId="{7CC99C83-88A6-48F2-AEF0-E4B3973033D4}"/>
          </ac:cxnSpMkLst>
        </pc:cxnChg>
        <pc:cxnChg chg="add mod">
          <ac:chgData name="Yin, Xiangyu" userId="2bb6640f-cdcc-43e3-ad26-0c76e0fdfd37" providerId="ADAL" clId="{004FA34F-E127-45AE-80ED-136FDCA7718B}" dt="2022-03-18T09:25:30.549" v="2888" actId="1076"/>
          <ac:cxnSpMkLst>
            <pc:docMk/>
            <pc:sldMk cId="356578138" sldId="479"/>
            <ac:cxnSpMk id="67" creationId="{D2C11F04-B46E-47C5-8E4C-D8026D39852F}"/>
          </ac:cxnSpMkLst>
        </pc:cxnChg>
      </pc:sldChg>
      <pc:sldChg chg="addSp delSp modSp new mod">
        <pc:chgData name="Yin, Xiangyu" userId="2bb6640f-cdcc-43e3-ad26-0c76e0fdfd37" providerId="ADAL" clId="{004FA34F-E127-45AE-80ED-136FDCA7718B}" dt="2022-03-18T09:21:53.314" v="2825" actId="20577"/>
        <pc:sldMkLst>
          <pc:docMk/>
          <pc:sldMk cId="160171622" sldId="480"/>
        </pc:sldMkLst>
        <pc:spChg chg="mod">
          <ac:chgData name="Yin, Xiangyu" userId="2bb6640f-cdcc-43e3-ad26-0c76e0fdfd37" providerId="ADAL" clId="{004FA34F-E127-45AE-80ED-136FDCA7718B}" dt="2022-03-18T09:21:53.314" v="2825" actId="20577"/>
          <ac:spMkLst>
            <pc:docMk/>
            <pc:sldMk cId="160171622" sldId="480"/>
            <ac:spMk id="2" creationId="{63BE4F73-3498-40AD-AD46-33D499265C40}"/>
          </ac:spMkLst>
        </pc:spChg>
        <pc:spChg chg="del">
          <ac:chgData name="Yin, Xiangyu" userId="2bb6640f-cdcc-43e3-ad26-0c76e0fdfd37" providerId="ADAL" clId="{004FA34F-E127-45AE-80ED-136FDCA7718B}" dt="2022-03-18T09:21:35.065" v="2813" actId="478"/>
          <ac:spMkLst>
            <pc:docMk/>
            <pc:sldMk cId="160171622" sldId="480"/>
            <ac:spMk id="3" creationId="{6524B287-96E0-4F4E-87C1-445AAA248DB1}"/>
          </ac:spMkLst>
        </pc:spChg>
        <pc:spChg chg="add del mod">
          <ac:chgData name="Yin, Xiangyu" userId="2bb6640f-cdcc-43e3-ad26-0c76e0fdfd37" providerId="ADAL" clId="{004FA34F-E127-45AE-80ED-136FDCA7718B}" dt="2022-03-18T09:21:23.273" v="2804"/>
          <ac:spMkLst>
            <pc:docMk/>
            <pc:sldMk cId="160171622" sldId="480"/>
            <ac:spMk id="5" creationId="{4626AE27-3C88-4FBF-8E54-6C7604977186}"/>
          </ac:spMkLst>
        </pc:spChg>
        <pc:spChg chg="add del mod">
          <ac:chgData name="Yin, Xiangyu" userId="2bb6640f-cdcc-43e3-ad26-0c76e0fdfd37" providerId="ADAL" clId="{004FA34F-E127-45AE-80ED-136FDCA7718B}" dt="2022-03-18T09:21:23.273" v="2804"/>
          <ac:spMkLst>
            <pc:docMk/>
            <pc:sldMk cId="160171622" sldId="480"/>
            <ac:spMk id="7" creationId="{47423F73-09CB-4051-9CA2-D8683F1E8F07}"/>
          </ac:spMkLst>
        </pc:spChg>
        <pc:spChg chg="add del mod">
          <ac:chgData name="Yin, Xiangyu" userId="2bb6640f-cdcc-43e3-ad26-0c76e0fdfd37" providerId="ADAL" clId="{004FA34F-E127-45AE-80ED-136FDCA7718B}" dt="2022-03-18T09:21:23.273" v="2804"/>
          <ac:spMkLst>
            <pc:docMk/>
            <pc:sldMk cId="160171622" sldId="480"/>
            <ac:spMk id="8" creationId="{B83E175E-521F-423C-971F-89279D755E94}"/>
          </ac:spMkLst>
        </pc:spChg>
        <pc:spChg chg="add del mod">
          <ac:chgData name="Yin, Xiangyu" userId="2bb6640f-cdcc-43e3-ad26-0c76e0fdfd37" providerId="ADAL" clId="{004FA34F-E127-45AE-80ED-136FDCA7718B}" dt="2022-03-18T09:21:23.273" v="2804"/>
          <ac:spMkLst>
            <pc:docMk/>
            <pc:sldMk cId="160171622" sldId="480"/>
            <ac:spMk id="9" creationId="{14B0B7ED-4AD5-48BD-8753-B80532FBB41A}"/>
          </ac:spMkLst>
        </pc:spChg>
        <pc:spChg chg="add del mod">
          <ac:chgData name="Yin, Xiangyu" userId="2bb6640f-cdcc-43e3-ad26-0c76e0fdfd37" providerId="ADAL" clId="{004FA34F-E127-45AE-80ED-136FDCA7718B}" dt="2022-03-18T09:21:23.273" v="2804"/>
          <ac:spMkLst>
            <pc:docMk/>
            <pc:sldMk cId="160171622" sldId="480"/>
            <ac:spMk id="10" creationId="{579C940D-C45D-4B5E-8082-CAB661A08837}"/>
          </ac:spMkLst>
        </pc:spChg>
        <pc:spChg chg="add del mod">
          <ac:chgData name="Yin, Xiangyu" userId="2bb6640f-cdcc-43e3-ad26-0c76e0fdfd37" providerId="ADAL" clId="{004FA34F-E127-45AE-80ED-136FDCA7718B}" dt="2022-03-18T09:21:23.273" v="2804"/>
          <ac:spMkLst>
            <pc:docMk/>
            <pc:sldMk cId="160171622" sldId="480"/>
            <ac:spMk id="11" creationId="{F0696FE9-F2B9-492C-BC4A-B8B488E5C1E5}"/>
          </ac:spMkLst>
        </pc:spChg>
        <pc:spChg chg="add del mod">
          <ac:chgData name="Yin, Xiangyu" userId="2bb6640f-cdcc-43e3-ad26-0c76e0fdfd37" providerId="ADAL" clId="{004FA34F-E127-45AE-80ED-136FDCA7718B}" dt="2022-03-18T09:21:23.273" v="2804"/>
          <ac:spMkLst>
            <pc:docMk/>
            <pc:sldMk cId="160171622" sldId="480"/>
            <ac:spMk id="12" creationId="{161609C9-E89C-40A4-9EC9-C3CE3851D6A8}"/>
          </ac:spMkLst>
        </pc:spChg>
        <pc:spChg chg="add del mod">
          <ac:chgData name="Yin, Xiangyu" userId="2bb6640f-cdcc-43e3-ad26-0c76e0fdfd37" providerId="ADAL" clId="{004FA34F-E127-45AE-80ED-136FDCA7718B}" dt="2022-03-18T09:21:23.273" v="2804"/>
          <ac:spMkLst>
            <pc:docMk/>
            <pc:sldMk cId="160171622" sldId="480"/>
            <ac:spMk id="13" creationId="{AB56F563-BF69-40C6-964A-BD8898EFAB7E}"/>
          </ac:spMkLst>
        </pc:spChg>
        <pc:spChg chg="add del mod">
          <ac:chgData name="Yin, Xiangyu" userId="2bb6640f-cdcc-43e3-ad26-0c76e0fdfd37" providerId="ADAL" clId="{004FA34F-E127-45AE-80ED-136FDCA7718B}" dt="2022-03-18T09:21:23.273" v="2804"/>
          <ac:spMkLst>
            <pc:docMk/>
            <pc:sldMk cId="160171622" sldId="480"/>
            <ac:spMk id="14" creationId="{B03A5B6C-6DD5-431E-A64C-B225E64A774D}"/>
          </ac:spMkLst>
        </pc:spChg>
        <pc:spChg chg="add del mod">
          <ac:chgData name="Yin, Xiangyu" userId="2bb6640f-cdcc-43e3-ad26-0c76e0fdfd37" providerId="ADAL" clId="{004FA34F-E127-45AE-80ED-136FDCA7718B}" dt="2022-03-18T09:21:23.273" v="2804"/>
          <ac:spMkLst>
            <pc:docMk/>
            <pc:sldMk cId="160171622" sldId="480"/>
            <ac:spMk id="19" creationId="{CC09E096-22A5-45E8-B69A-84F1BFCF5DC0}"/>
          </ac:spMkLst>
        </pc:spChg>
        <pc:spChg chg="add del mod">
          <ac:chgData name="Yin, Xiangyu" userId="2bb6640f-cdcc-43e3-ad26-0c76e0fdfd37" providerId="ADAL" clId="{004FA34F-E127-45AE-80ED-136FDCA7718B}" dt="2022-03-18T09:21:23.273" v="2804"/>
          <ac:spMkLst>
            <pc:docMk/>
            <pc:sldMk cId="160171622" sldId="480"/>
            <ac:spMk id="21" creationId="{5023338E-DB77-4C49-943E-1795CBFB27A3}"/>
          </ac:spMkLst>
        </pc:spChg>
        <pc:spChg chg="add del mod">
          <ac:chgData name="Yin, Xiangyu" userId="2bb6640f-cdcc-43e3-ad26-0c76e0fdfd37" providerId="ADAL" clId="{004FA34F-E127-45AE-80ED-136FDCA7718B}" dt="2022-03-18T09:21:23.273" v="2804"/>
          <ac:spMkLst>
            <pc:docMk/>
            <pc:sldMk cId="160171622" sldId="480"/>
            <ac:spMk id="23" creationId="{42A34EE9-91A4-4B56-93B8-BF5F54528E40}"/>
          </ac:spMkLst>
        </pc:spChg>
        <pc:spChg chg="add del mod">
          <ac:chgData name="Yin, Xiangyu" userId="2bb6640f-cdcc-43e3-ad26-0c76e0fdfd37" providerId="ADAL" clId="{004FA34F-E127-45AE-80ED-136FDCA7718B}" dt="2022-03-18T09:21:23.273" v="2804"/>
          <ac:spMkLst>
            <pc:docMk/>
            <pc:sldMk cId="160171622" sldId="480"/>
            <ac:spMk id="25" creationId="{48543E38-05CB-411F-9AA5-353CCF377D27}"/>
          </ac:spMkLst>
        </pc:spChg>
        <pc:spChg chg="add del mod">
          <ac:chgData name="Yin, Xiangyu" userId="2bb6640f-cdcc-43e3-ad26-0c76e0fdfd37" providerId="ADAL" clId="{004FA34F-E127-45AE-80ED-136FDCA7718B}" dt="2022-03-18T09:21:23.273" v="2804"/>
          <ac:spMkLst>
            <pc:docMk/>
            <pc:sldMk cId="160171622" sldId="480"/>
            <ac:spMk id="26" creationId="{7B824DB4-6457-4B56-B4A6-29CA6BDF4582}"/>
          </ac:spMkLst>
        </pc:spChg>
        <pc:spChg chg="add del mod">
          <ac:chgData name="Yin, Xiangyu" userId="2bb6640f-cdcc-43e3-ad26-0c76e0fdfd37" providerId="ADAL" clId="{004FA34F-E127-45AE-80ED-136FDCA7718B}" dt="2022-03-18T09:21:23.273" v="2804"/>
          <ac:spMkLst>
            <pc:docMk/>
            <pc:sldMk cId="160171622" sldId="480"/>
            <ac:spMk id="27" creationId="{BE8F4E77-A195-414D-BA32-A5FD886C6ADA}"/>
          </ac:spMkLst>
        </pc:spChg>
        <pc:spChg chg="add del mod">
          <ac:chgData name="Yin, Xiangyu" userId="2bb6640f-cdcc-43e3-ad26-0c76e0fdfd37" providerId="ADAL" clId="{004FA34F-E127-45AE-80ED-136FDCA7718B}" dt="2022-03-18T09:21:23.273" v="2804"/>
          <ac:spMkLst>
            <pc:docMk/>
            <pc:sldMk cId="160171622" sldId="480"/>
            <ac:spMk id="28" creationId="{FF3FA9EA-F588-417E-9881-DBAD33C48D78}"/>
          </ac:spMkLst>
        </pc:spChg>
        <pc:spChg chg="add del mod">
          <ac:chgData name="Yin, Xiangyu" userId="2bb6640f-cdcc-43e3-ad26-0c76e0fdfd37" providerId="ADAL" clId="{004FA34F-E127-45AE-80ED-136FDCA7718B}" dt="2022-03-18T09:21:23.273" v="2804"/>
          <ac:spMkLst>
            <pc:docMk/>
            <pc:sldMk cId="160171622" sldId="480"/>
            <ac:spMk id="29" creationId="{F258DCF2-A2FE-47A4-BA58-B49B9A8B8C4A}"/>
          </ac:spMkLst>
        </pc:spChg>
        <pc:spChg chg="add del mod">
          <ac:chgData name="Yin, Xiangyu" userId="2bb6640f-cdcc-43e3-ad26-0c76e0fdfd37" providerId="ADAL" clId="{004FA34F-E127-45AE-80ED-136FDCA7718B}" dt="2022-03-18T09:21:23.273" v="2804"/>
          <ac:spMkLst>
            <pc:docMk/>
            <pc:sldMk cId="160171622" sldId="480"/>
            <ac:spMk id="34" creationId="{3E2A6B3A-7FF7-4382-AAFA-82B822B5D1F3}"/>
          </ac:spMkLst>
        </pc:spChg>
        <pc:spChg chg="add del mod">
          <ac:chgData name="Yin, Xiangyu" userId="2bb6640f-cdcc-43e3-ad26-0c76e0fdfd37" providerId="ADAL" clId="{004FA34F-E127-45AE-80ED-136FDCA7718B}" dt="2022-03-18T09:21:23.273" v="2804"/>
          <ac:spMkLst>
            <pc:docMk/>
            <pc:sldMk cId="160171622" sldId="480"/>
            <ac:spMk id="36" creationId="{1FA2C2C0-0DC4-489A-ADB9-EDD8BB75AC08}"/>
          </ac:spMkLst>
        </pc:spChg>
        <pc:spChg chg="add del mod">
          <ac:chgData name="Yin, Xiangyu" userId="2bb6640f-cdcc-43e3-ad26-0c76e0fdfd37" providerId="ADAL" clId="{004FA34F-E127-45AE-80ED-136FDCA7718B}" dt="2022-03-18T09:21:23.273" v="2804"/>
          <ac:spMkLst>
            <pc:docMk/>
            <pc:sldMk cId="160171622" sldId="480"/>
            <ac:spMk id="38" creationId="{853211E7-AD49-4F1E-8026-D64DD48546E6}"/>
          </ac:spMkLst>
        </pc:spChg>
        <pc:spChg chg="add del mod">
          <ac:chgData name="Yin, Xiangyu" userId="2bb6640f-cdcc-43e3-ad26-0c76e0fdfd37" providerId="ADAL" clId="{004FA34F-E127-45AE-80ED-136FDCA7718B}" dt="2022-03-18T09:21:23.273" v="2804"/>
          <ac:spMkLst>
            <pc:docMk/>
            <pc:sldMk cId="160171622" sldId="480"/>
            <ac:spMk id="40" creationId="{EB5D0E50-2C67-4183-8DC1-2FEF199D11CE}"/>
          </ac:spMkLst>
        </pc:spChg>
        <pc:spChg chg="add del mod">
          <ac:chgData name="Yin, Xiangyu" userId="2bb6640f-cdcc-43e3-ad26-0c76e0fdfd37" providerId="ADAL" clId="{004FA34F-E127-45AE-80ED-136FDCA7718B}" dt="2022-03-18T09:21:23.273" v="2804"/>
          <ac:spMkLst>
            <pc:docMk/>
            <pc:sldMk cId="160171622" sldId="480"/>
            <ac:spMk id="42" creationId="{4740B911-29D2-4E52-9D47-23B475D5C215}"/>
          </ac:spMkLst>
        </pc:spChg>
        <pc:spChg chg="add del mod">
          <ac:chgData name="Yin, Xiangyu" userId="2bb6640f-cdcc-43e3-ad26-0c76e0fdfd37" providerId="ADAL" clId="{004FA34F-E127-45AE-80ED-136FDCA7718B}" dt="2022-03-18T09:21:23.273" v="2804"/>
          <ac:spMkLst>
            <pc:docMk/>
            <pc:sldMk cId="160171622" sldId="480"/>
            <ac:spMk id="44" creationId="{96D77D12-97A8-4D55-AB22-AECE4ED7DF57}"/>
          </ac:spMkLst>
        </pc:spChg>
        <pc:spChg chg="add del mod">
          <ac:chgData name="Yin, Xiangyu" userId="2bb6640f-cdcc-43e3-ad26-0c76e0fdfd37" providerId="ADAL" clId="{004FA34F-E127-45AE-80ED-136FDCA7718B}" dt="2022-03-18T09:21:23.273" v="2804"/>
          <ac:spMkLst>
            <pc:docMk/>
            <pc:sldMk cId="160171622" sldId="480"/>
            <ac:spMk id="45" creationId="{50EA6A12-FBA0-43B5-AD74-A2084A186ED7}"/>
          </ac:spMkLst>
        </pc:spChg>
        <pc:spChg chg="add del mod">
          <ac:chgData name="Yin, Xiangyu" userId="2bb6640f-cdcc-43e3-ad26-0c76e0fdfd37" providerId="ADAL" clId="{004FA34F-E127-45AE-80ED-136FDCA7718B}" dt="2022-03-18T09:21:23.273" v="2804"/>
          <ac:spMkLst>
            <pc:docMk/>
            <pc:sldMk cId="160171622" sldId="480"/>
            <ac:spMk id="46" creationId="{C81194AC-FE9B-4F29-8566-D9870473E7BF}"/>
          </ac:spMkLst>
        </pc:spChg>
        <pc:spChg chg="add del mod">
          <ac:chgData name="Yin, Xiangyu" userId="2bb6640f-cdcc-43e3-ad26-0c76e0fdfd37" providerId="ADAL" clId="{004FA34F-E127-45AE-80ED-136FDCA7718B}" dt="2022-03-18T09:21:23.273" v="2804"/>
          <ac:spMkLst>
            <pc:docMk/>
            <pc:sldMk cId="160171622" sldId="480"/>
            <ac:spMk id="47" creationId="{27C4AD5A-EADC-41EB-9356-0448BD31F42A}"/>
          </ac:spMkLst>
        </pc:spChg>
        <pc:spChg chg="add del mod">
          <ac:chgData name="Yin, Xiangyu" userId="2bb6640f-cdcc-43e3-ad26-0c76e0fdfd37" providerId="ADAL" clId="{004FA34F-E127-45AE-80ED-136FDCA7718B}" dt="2022-03-18T09:21:23.273" v="2804"/>
          <ac:spMkLst>
            <pc:docMk/>
            <pc:sldMk cId="160171622" sldId="480"/>
            <ac:spMk id="48" creationId="{517FE93C-314E-4833-A101-07E669F4A3EF}"/>
          </ac:spMkLst>
        </pc:spChg>
        <pc:spChg chg="add del mod">
          <ac:chgData name="Yin, Xiangyu" userId="2bb6640f-cdcc-43e3-ad26-0c76e0fdfd37" providerId="ADAL" clId="{004FA34F-E127-45AE-80ED-136FDCA7718B}" dt="2022-03-18T09:21:23.273" v="2804"/>
          <ac:spMkLst>
            <pc:docMk/>
            <pc:sldMk cId="160171622" sldId="480"/>
            <ac:spMk id="49" creationId="{3D6E1C4B-0240-4543-9557-A4B23F8FDA1B}"/>
          </ac:spMkLst>
        </pc:spChg>
        <pc:spChg chg="add del mod">
          <ac:chgData name="Yin, Xiangyu" userId="2bb6640f-cdcc-43e3-ad26-0c76e0fdfd37" providerId="ADAL" clId="{004FA34F-E127-45AE-80ED-136FDCA7718B}" dt="2022-03-18T09:21:23.273" v="2804"/>
          <ac:spMkLst>
            <pc:docMk/>
            <pc:sldMk cId="160171622" sldId="480"/>
            <ac:spMk id="50" creationId="{BAAF0FAE-8011-4CF2-B790-93EE3CB46098}"/>
          </ac:spMkLst>
        </pc:spChg>
        <pc:spChg chg="add del mod">
          <ac:chgData name="Yin, Xiangyu" userId="2bb6640f-cdcc-43e3-ad26-0c76e0fdfd37" providerId="ADAL" clId="{004FA34F-E127-45AE-80ED-136FDCA7718B}" dt="2022-03-18T09:21:23.273" v="2804"/>
          <ac:spMkLst>
            <pc:docMk/>
            <pc:sldMk cId="160171622" sldId="480"/>
            <ac:spMk id="51" creationId="{D34A23A6-F339-4B88-85D0-576172C1BA15}"/>
          </ac:spMkLst>
        </pc:spChg>
        <pc:spChg chg="add del mod">
          <ac:chgData name="Yin, Xiangyu" userId="2bb6640f-cdcc-43e3-ad26-0c76e0fdfd37" providerId="ADAL" clId="{004FA34F-E127-45AE-80ED-136FDCA7718B}" dt="2022-03-18T09:21:23.273" v="2804"/>
          <ac:spMkLst>
            <pc:docMk/>
            <pc:sldMk cId="160171622" sldId="480"/>
            <ac:spMk id="52" creationId="{72407485-BC37-4865-BA10-9B86536495EF}"/>
          </ac:spMkLst>
        </pc:spChg>
        <pc:spChg chg="add del mod">
          <ac:chgData name="Yin, Xiangyu" userId="2bb6640f-cdcc-43e3-ad26-0c76e0fdfd37" providerId="ADAL" clId="{004FA34F-E127-45AE-80ED-136FDCA7718B}" dt="2022-03-18T09:21:23.273" v="2804"/>
          <ac:spMkLst>
            <pc:docMk/>
            <pc:sldMk cId="160171622" sldId="480"/>
            <ac:spMk id="53" creationId="{BA0D22BB-1192-40B2-AB49-1FAE97D51DB2}"/>
          </ac:spMkLst>
        </pc:spChg>
        <pc:spChg chg="add del mod">
          <ac:chgData name="Yin, Xiangyu" userId="2bb6640f-cdcc-43e3-ad26-0c76e0fdfd37" providerId="ADAL" clId="{004FA34F-E127-45AE-80ED-136FDCA7718B}" dt="2022-03-18T09:21:23.273" v="2804"/>
          <ac:spMkLst>
            <pc:docMk/>
            <pc:sldMk cId="160171622" sldId="480"/>
            <ac:spMk id="54" creationId="{DF18B915-74F1-4F87-A0E6-9FF9698803BD}"/>
          </ac:spMkLst>
        </pc:spChg>
        <pc:spChg chg="add del mod">
          <ac:chgData name="Yin, Xiangyu" userId="2bb6640f-cdcc-43e3-ad26-0c76e0fdfd37" providerId="ADAL" clId="{004FA34F-E127-45AE-80ED-136FDCA7718B}" dt="2022-03-18T09:21:23.273" v="2804"/>
          <ac:spMkLst>
            <pc:docMk/>
            <pc:sldMk cId="160171622" sldId="480"/>
            <ac:spMk id="55" creationId="{02210078-E19C-435B-BAA0-043A65D87218}"/>
          </ac:spMkLst>
        </pc:spChg>
        <pc:spChg chg="add del mod">
          <ac:chgData name="Yin, Xiangyu" userId="2bb6640f-cdcc-43e3-ad26-0c76e0fdfd37" providerId="ADAL" clId="{004FA34F-E127-45AE-80ED-136FDCA7718B}" dt="2022-03-18T09:21:23.273" v="2804"/>
          <ac:spMkLst>
            <pc:docMk/>
            <pc:sldMk cId="160171622" sldId="480"/>
            <ac:spMk id="56" creationId="{E3CDBFF4-5036-4393-97AF-0217C1EE93E0}"/>
          </ac:spMkLst>
        </pc:spChg>
        <pc:spChg chg="add del mod">
          <ac:chgData name="Yin, Xiangyu" userId="2bb6640f-cdcc-43e3-ad26-0c76e0fdfd37" providerId="ADAL" clId="{004FA34F-E127-45AE-80ED-136FDCA7718B}" dt="2022-03-18T09:21:23.273" v="2804"/>
          <ac:spMkLst>
            <pc:docMk/>
            <pc:sldMk cId="160171622" sldId="480"/>
            <ac:spMk id="57" creationId="{F034AA22-3E8F-40D4-8765-F27FAB8CFD6D}"/>
          </ac:spMkLst>
        </pc:spChg>
        <pc:spChg chg="add del mod">
          <ac:chgData name="Yin, Xiangyu" userId="2bb6640f-cdcc-43e3-ad26-0c76e0fdfd37" providerId="ADAL" clId="{004FA34F-E127-45AE-80ED-136FDCA7718B}" dt="2022-03-18T09:21:23.273" v="2804"/>
          <ac:spMkLst>
            <pc:docMk/>
            <pc:sldMk cId="160171622" sldId="480"/>
            <ac:spMk id="58" creationId="{12918FC0-11DD-4F4A-92EF-FCA4D20BC87B}"/>
          </ac:spMkLst>
        </pc:spChg>
        <pc:spChg chg="add del mod">
          <ac:chgData name="Yin, Xiangyu" userId="2bb6640f-cdcc-43e3-ad26-0c76e0fdfd37" providerId="ADAL" clId="{004FA34F-E127-45AE-80ED-136FDCA7718B}" dt="2022-03-18T09:21:23.273" v="2804"/>
          <ac:spMkLst>
            <pc:docMk/>
            <pc:sldMk cId="160171622" sldId="480"/>
            <ac:spMk id="59" creationId="{E85C013F-29EC-4604-85C2-F28B34C23D40}"/>
          </ac:spMkLst>
        </pc:spChg>
        <pc:spChg chg="add del mod">
          <ac:chgData name="Yin, Xiangyu" userId="2bb6640f-cdcc-43e3-ad26-0c76e0fdfd37" providerId="ADAL" clId="{004FA34F-E127-45AE-80ED-136FDCA7718B}" dt="2022-03-18T09:21:23.273" v="2804"/>
          <ac:spMkLst>
            <pc:docMk/>
            <pc:sldMk cId="160171622" sldId="480"/>
            <ac:spMk id="60" creationId="{CDACCD62-F16A-403A-A2C8-B84AB647E6CB}"/>
          </ac:spMkLst>
        </pc:spChg>
        <pc:spChg chg="add del mod">
          <ac:chgData name="Yin, Xiangyu" userId="2bb6640f-cdcc-43e3-ad26-0c76e0fdfd37" providerId="ADAL" clId="{004FA34F-E127-45AE-80ED-136FDCA7718B}" dt="2022-03-18T09:21:23.273" v="2804"/>
          <ac:spMkLst>
            <pc:docMk/>
            <pc:sldMk cId="160171622" sldId="480"/>
            <ac:spMk id="61" creationId="{837BC9A4-4749-44D4-BDBF-147E5DF46D6C}"/>
          </ac:spMkLst>
        </pc:spChg>
        <pc:spChg chg="add del mod">
          <ac:chgData name="Yin, Xiangyu" userId="2bb6640f-cdcc-43e3-ad26-0c76e0fdfd37" providerId="ADAL" clId="{004FA34F-E127-45AE-80ED-136FDCA7718B}" dt="2022-03-18T09:21:23.273" v="2804"/>
          <ac:spMkLst>
            <pc:docMk/>
            <pc:sldMk cId="160171622" sldId="480"/>
            <ac:spMk id="62" creationId="{330AC9C3-95E8-436E-AC65-1AC886779E60}"/>
          </ac:spMkLst>
        </pc:spChg>
        <pc:spChg chg="add del mod">
          <ac:chgData name="Yin, Xiangyu" userId="2bb6640f-cdcc-43e3-ad26-0c76e0fdfd37" providerId="ADAL" clId="{004FA34F-E127-45AE-80ED-136FDCA7718B}" dt="2022-03-18T09:21:23.273" v="2804"/>
          <ac:spMkLst>
            <pc:docMk/>
            <pc:sldMk cId="160171622" sldId="480"/>
            <ac:spMk id="75" creationId="{0C1DBFCB-5C51-4B7F-881E-F94ABE1A783F}"/>
          </ac:spMkLst>
        </pc:spChg>
        <pc:spChg chg="add del mod">
          <ac:chgData name="Yin, Xiangyu" userId="2bb6640f-cdcc-43e3-ad26-0c76e0fdfd37" providerId="ADAL" clId="{004FA34F-E127-45AE-80ED-136FDCA7718B}" dt="2022-03-18T09:21:26.506" v="2806"/>
          <ac:spMkLst>
            <pc:docMk/>
            <pc:sldMk cId="160171622" sldId="480"/>
            <ac:spMk id="77" creationId="{D6E45100-23EC-4120-8199-D62CD9E41C78}"/>
          </ac:spMkLst>
        </pc:spChg>
        <pc:spChg chg="add del mod">
          <ac:chgData name="Yin, Xiangyu" userId="2bb6640f-cdcc-43e3-ad26-0c76e0fdfd37" providerId="ADAL" clId="{004FA34F-E127-45AE-80ED-136FDCA7718B}" dt="2022-03-18T09:21:26.506" v="2806"/>
          <ac:spMkLst>
            <pc:docMk/>
            <pc:sldMk cId="160171622" sldId="480"/>
            <ac:spMk id="79" creationId="{B00CDC30-2BC9-48E1-81BB-71483F212922}"/>
          </ac:spMkLst>
        </pc:spChg>
        <pc:spChg chg="add del mod">
          <ac:chgData name="Yin, Xiangyu" userId="2bb6640f-cdcc-43e3-ad26-0c76e0fdfd37" providerId="ADAL" clId="{004FA34F-E127-45AE-80ED-136FDCA7718B}" dt="2022-03-18T09:21:26.506" v="2806"/>
          <ac:spMkLst>
            <pc:docMk/>
            <pc:sldMk cId="160171622" sldId="480"/>
            <ac:spMk id="80" creationId="{B6B1CF67-15CB-4B72-8B75-E240F309C20B}"/>
          </ac:spMkLst>
        </pc:spChg>
        <pc:spChg chg="add del mod">
          <ac:chgData name="Yin, Xiangyu" userId="2bb6640f-cdcc-43e3-ad26-0c76e0fdfd37" providerId="ADAL" clId="{004FA34F-E127-45AE-80ED-136FDCA7718B}" dt="2022-03-18T09:21:26.506" v="2806"/>
          <ac:spMkLst>
            <pc:docMk/>
            <pc:sldMk cId="160171622" sldId="480"/>
            <ac:spMk id="81" creationId="{39DBD046-5B55-4737-831B-C54C9AACB094}"/>
          </ac:spMkLst>
        </pc:spChg>
        <pc:spChg chg="add del mod">
          <ac:chgData name="Yin, Xiangyu" userId="2bb6640f-cdcc-43e3-ad26-0c76e0fdfd37" providerId="ADAL" clId="{004FA34F-E127-45AE-80ED-136FDCA7718B}" dt="2022-03-18T09:21:26.506" v="2806"/>
          <ac:spMkLst>
            <pc:docMk/>
            <pc:sldMk cId="160171622" sldId="480"/>
            <ac:spMk id="82" creationId="{C7FFB7F3-937E-4742-BEBC-CEFA0FE2E2B3}"/>
          </ac:spMkLst>
        </pc:spChg>
        <pc:spChg chg="add del mod">
          <ac:chgData name="Yin, Xiangyu" userId="2bb6640f-cdcc-43e3-ad26-0c76e0fdfd37" providerId="ADAL" clId="{004FA34F-E127-45AE-80ED-136FDCA7718B}" dt="2022-03-18T09:21:26.506" v="2806"/>
          <ac:spMkLst>
            <pc:docMk/>
            <pc:sldMk cId="160171622" sldId="480"/>
            <ac:spMk id="83" creationId="{89F3825F-F8DB-4427-B76C-D8D23A75EF57}"/>
          </ac:spMkLst>
        </pc:spChg>
        <pc:spChg chg="add del mod">
          <ac:chgData name="Yin, Xiangyu" userId="2bb6640f-cdcc-43e3-ad26-0c76e0fdfd37" providerId="ADAL" clId="{004FA34F-E127-45AE-80ED-136FDCA7718B}" dt="2022-03-18T09:21:26.506" v="2806"/>
          <ac:spMkLst>
            <pc:docMk/>
            <pc:sldMk cId="160171622" sldId="480"/>
            <ac:spMk id="84" creationId="{5D7E148C-4393-4ECD-91B3-7C288F2C0CF7}"/>
          </ac:spMkLst>
        </pc:spChg>
        <pc:spChg chg="add del mod">
          <ac:chgData name="Yin, Xiangyu" userId="2bb6640f-cdcc-43e3-ad26-0c76e0fdfd37" providerId="ADAL" clId="{004FA34F-E127-45AE-80ED-136FDCA7718B}" dt="2022-03-18T09:21:26.506" v="2806"/>
          <ac:spMkLst>
            <pc:docMk/>
            <pc:sldMk cId="160171622" sldId="480"/>
            <ac:spMk id="85" creationId="{0871E637-B85B-44FC-A0E7-06166F38456B}"/>
          </ac:spMkLst>
        </pc:spChg>
        <pc:spChg chg="add del mod">
          <ac:chgData name="Yin, Xiangyu" userId="2bb6640f-cdcc-43e3-ad26-0c76e0fdfd37" providerId="ADAL" clId="{004FA34F-E127-45AE-80ED-136FDCA7718B}" dt="2022-03-18T09:21:26.506" v="2806"/>
          <ac:spMkLst>
            <pc:docMk/>
            <pc:sldMk cId="160171622" sldId="480"/>
            <ac:spMk id="86" creationId="{89BACF05-0A88-4947-8703-3006A754FD22}"/>
          </ac:spMkLst>
        </pc:spChg>
        <pc:spChg chg="add del mod">
          <ac:chgData name="Yin, Xiangyu" userId="2bb6640f-cdcc-43e3-ad26-0c76e0fdfd37" providerId="ADAL" clId="{004FA34F-E127-45AE-80ED-136FDCA7718B}" dt="2022-03-18T09:21:26.506" v="2806"/>
          <ac:spMkLst>
            <pc:docMk/>
            <pc:sldMk cId="160171622" sldId="480"/>
            <ac:spMk id="91" creationId="{A45A268C-9C8F-4B6E-B459-13351D39EDB7}"/>
          </ac:spMkLst>
        </pc:spChg>
        <pc:spChg chg="add del mod">
          <ac:chgData name="Yin, Xiangyu" userId="2bb6640f-cdcc-43e3-ad26-0c76e0fdfd37" providerId="ADAL" clId="{004FA34F-E127-45AE-80ED-136FDCA7718B}" dt="2022-03-18T09:21:26.506" v="2806"/>
          <ac:spMkLst>
            <pc:docMk/>
            <pc:sldMk cId="160171622" sldId="480"/>
            <ac:spMk id="93" creationId="{F8EB7E1A-8476-4EB4-A2BB-9E636B4B88AF}"/>
          </ac:spMkLst>
        </pc:spChg>
        <pc:spChg chg="add del mod">
          <ac:chgData name="Yin, Xiangyu" userId="2bb6640f-cdcc-43e3-ad26-0c76e0fdfd37" providerId="ADAL" clId="{004FA34F-E127-45AE-80ED-136FDCA7718B}" dt="2022-03-18T09:21:26.506" v="2806"/>
          <ac:spMkLst>
            <pc:docMk/>
            <pc:sldMk cId="160171622" sldId="480"/>
            <ac:spMk id="95" creationId="{0BC77518-81CE-436C-AB0B-AB484DFEE597}"/>
          </ac:spMkLst>
        </pc:spChg>
        <pc:spChg chg="add del mod">
          <ac:chgData name="Yin, Xiangyu" userId="2bb6640f-cdcc-43e3-ad26-0c76e0fdfd37" providerId="ADAL" clId="{004FA34F-E127-45AE-80ED-136FDCA7718B}" dt="2022-03-18T09:21:26.506" v="2806"/>
          <ac:spMkLst>
            <pc:docMk/>
            <pc:sldMk cId="160171622" sldId="480"/>
            <ac:spMk id="97" creationId="{91C5542B-D8FA-47CD-B85D-64E2D2883297}"/>
          </ac:spMkLst>
        </pc:spChg>
        <pc:spChg chg="add del mod">
          <ac:chgData name="Yin, Xiangyu" userId="2bb6640f-cdcc-43e3-ad26-0c76e0fdfd37" providerId="ADAL" clId="{004FA34F-E127-45AE-80ED-136FDCA7718B}" dt="2022-03-18T09:21:26.506" v="2806"/>
          <ac:spMkLst>
            <pc:docMk/>
            <pc:sldMk cId="160171622" sldId="480"/>
            <ac:spMk id="98" creationId="{67372204-B99E-4123-9216-6134F377721D}"/>
          </ac:spMkLst>
        </pc:spChg>
        <pc:spChg chg="add del mod">
          <ac:chgData name="Yin, Xiangyu" userId="2bb6640f-cdcc-43e3-ad26-0c76e0fdfd37" providerId="ADAL" clId="{004FA34F-E127-45AE-80ED-136FDCA7718B}" dt="2022-03-18T09:21:26.506" v="2806"/>
          <ac:spMkLst>
            <pc:docMk/>
            <pc:sldMk cId="160171622" sldId="480"/>
            <ac:spMk id="99" creationId="{71E12BE8-CFCD-4B2B-ACFF-396C733D90C6}"/>
          </ac:spMkLst>
        </pc:spChg>
        <pc:spChg chg="add del mod">
          <ac:chgData name="Yin, Xiangyu" userId="2bb6640f-cdcc-43e3-ad26-0c76e0fdfd37" providerId="ADAL" clId="{004FA34F-E127-45AE-80ED-136FDCA7718B}" dt="2022-03-18T09:21:26.506" v="2806"/>
          <ac:spMkLst>
            <pc:docMk/>
            <pc:sldMk cId="160171622" sldId="480"/>
            <ac:spMk id="100" creationId="{EBA76E9A-7FA5-4821-B5A1-E3165DD6132E}"/>
          </ac:spMkLst>
        </pc:spChg>
        <pc:spChg chg="add del mod">
          <ac:chgData name="Yin, Xiangyu" userId="2bb6640f-cdcc-43e3-ad26-0c76e0fdfd37" providerId="ADAL" clId="{004FA34F-E127-45AE-80ED-136FDCA7718B}" dt="2022-03-18T09:21:26.506" v="2806"/>
          <ac:spMkLst>
            <pc:docMk/>
            <pc:sldMk cId="160171622" sldId="480"/>
            <ac:spMk id="101" creationId="{4F9D68DE-8A3A-45FE-97CF-B4FDCD028330}"/>
          </ac:spMkLst>
        </pc:spChg>
        <pc:spChg chg="add del mod">
          <ac:chgData name="Yin, Xiangyu" userId="2bb6640f-cdcc-43e3-ad26-0c76e0fdfd37" providerId="ADAL" clId="{004FA34F-E127-45AE-80ED-136FDCA7718B}" dt="2022-03-18T09:21:26.506" v="2806"/>
          <ac:spMkLst>
            <pc:docMk/>
            <pc:sldMk cId="160171622" sldId="480"/>
            <ac:spMk id="106" creationId="{143A6745-B33D-4CBC-AC7E-A6079B087048}"/>
          </ac:spMkLst>
        </pc:spChg>
        <pc:spChg chg="add del mod">
          <ac:chgData name="Yin, Xiangyu" userId="2bb6640f-cdcc-43e3-ad26-0c76e0fdfd37" providerId="ADAL" clId="{004FA34F-E127-45AE-80ED-136FDCA7718B}" dt="2022-03-18T09:21:26.506" v="2806"/>
          <ac:spMkLst>
            <pc:docMk/>
            <pc:sldMk cId="160171622" sldId="480"/>
            <ac:spMk id="108" creationId="{ACBD2B52-063F-4F6A-825D-4F9624F4ECCF}"/>
          </ac:spMkLst>
        </pc:spChg>
        <pc:spChg chg="add del mod">
          <ac:chgData name="Yin, Xiangyu" userId="2bb6640f-cdcc-43e3-ad26-0c76e0fdfd37" providerId="ADAL" clId="{004FA34F-E127-45AE-80ED-136FDCA7718B}" dt="2022-03-18T09:21:26.506" v="2806"/>
          <ac:spMkLst>
            <pc:docMk/>
            <pc:sldMk cId="160171622" sldId="480"/>
            <ac:spMk id="110" creationId="{C308F830-05F9-483E-B08C-AE52F9E0E379}"/>
          </ac:spMkLst>
        </pc:spChg>
        <pc:spChg chg="add del mod">
          <ac:chgData name="Yin, Xiangyu" userId="2bb6640f-cdcc-43e3-ad26-0c76e0fdfd37" providerId="ADAL" clId="{004FA34F-E127-45AE-80ED-136FDCA7718B}" dt="2022-03-18T09:21:26.506" v="2806"/>
          <ac:spMkLst>
            <pc:docMk/>
            <pc:sldMk cId="160171622" sldId="480"/>
            <ac:spMk id="112" creationId="{4866576C-78FA-4BF8-B519-4975C4E56738}"/>
          </ac:spMkLst>
        </pc:spChg>
        <pc:spChg chg="add del mod">
          <ac:chgData name="Yin, Xiangyu" userId="2bb6640f-cdcc-43e3-ad26-0c76e0fdfd37" providerId="ADAL" clId="{004FA34F-E127-45AE-80ED-136FDCA7718B}" dt="2022-03-18T09:21:26.506" v="2806"/>
          <ac:spMkLst>
            <pc:docMk/>
            <pc:sldMk cId="160171622" sldId="480"/>
            <ac:spMk id="114" creationId="{1B3E13E9-4333-49A6-9CAF-C3E1D7ECFFDB}"/>
          </ac:spMkLst>
        </pc:spChg>
        <pc:spChg chg="add del mod">
          <ac:chgData name="Yin, Xiangyu" userId="2bb6640f-cdcc-43e3-ad26-0c76e0fdfd37" providerId="ADAL" clId="{004FA34F-E127-45AE-80ED-136FDCA7718B}" dt="2022-03-18T09:21:26.506" v="2806"/>
          <ac:spMkLst>
            <pc:docMk/>
            <pc:sldMk cId="160171622" sldId="480"/>
            <ac:spMk id="116" creationId="{A7B0C1F4-F962-40B6-A597-5E34D23B1625}"/>
          </ac:spMkLst>
        </pc:spChg>
        <pc:spChg chg="add del mod">
          <ac:chgData name="Yin, Xiangyu" userId="2bb6640f-cdcc-43e3-ad26-0c76e0fdfd37" providerId="ADAL" clId="{004FA34F-E127-45AE-80ED-136FDCA7718B}" dt="2022-03-18T09:21:26.506" v="2806"/>
          <ac:spMkLst>
            <pc:docMk/>
            <pc:sldMk cId="160171622" sldId="480"/>
            <ac:spMk id="117" creationId="{46894871-0704-48C0-9956-C8481652A35E}"/>
          </ac:spMkLst>
        </pc:spChg>
        <pc:spChg chg="add del mod">
          <ac:chgData name="Yin, Xiangyu" userId="2bb6640f-cdcc-43e3-ad26-0c76e0fdfd37" providerId="ADAL" clId="{004FA34F-E127-45AE-80ED-136FDCA7718B}" dt="2022-03-18T09:21:26.506" v="2806"/>
          <ac:spMkLst>
            <pc:docMk/>
            <pc:sldMk cId="160171622" sldId="480"/>
            <ac:spMk id="118" creationId="{451C0B91-B66C-4FDA-8D86-5DEEDD4EE5B4}"/>
          </ac:spMkLst>
        </pc:spChg>
        <pc:spChg chg="add del mod">
          <ac:chgData name="Yin, Xiangyu" userId="2bb6640f-cdcc-43e3-ad26-0c76e0fdfd37" providerId="ADAL" clId="{004FA34F-E127-45AE-80ED-136FDCA7718B}" dt="2022-03-18T09:21:26.506" v="2806"/>
          <ac:spMkLst>
            <pc:docMk/>
            <pc:sldMk cId="160171622" sldId="480"/>
            <ac:spMk id="119" creationId="{94BE967B-61D4-4BB7-AE59-8E9A7BDC9C74}"/>
          </ac:spMkLst>
        </pc:spChg>
        <pc:spChg chg="add del mod">
          <ac:chgData name="Yin, Xiangyu" userId="2bb6640f-cdcc-43e3-ad26-0c76e0fdfd37" providerId="ADAL" clId="{004FA34F-E127-45AE-80ED-136FDCA7718B}" dt="2022-03-18T09:21:26.506" v="2806"/>
          <ac:spMkLst>
            <pc:docMk/>
            <pc:sldMk cId="160171622" sldId="480"/>
            <ac:spMk id="120" creationId="{235028B9-C2B3-4506-ABF0-39DC898C7447}"/>
          </ac:spMkLst>
        </pc:spChg>
        <pc:spChg chg="add del mod">
          <ac:chgData name="Yin, Xiangyu" userId="2bb6640f-cdcc-43e3-ad26-0c76e0fdfd37" providerId="ADAL" clId="{004FA34F-E127-45AE-80ED-136FDCA7718B}" dt="2022-03-18T09:21:26.506" v="2806"/>
          <ac:spMkLst>
            <pc:docMk/>
            <pc:sldMk cId="160171622" sldId="480"/>
            <ac:spMk id="121" creationId="{06F49485-C5A1-460C-997E-896B8498DFA2}"/>
          </ac:spMkLst>
        </pc:spChg>
        <pc:spChg chg="add del mod">
          <ac:chgData name="Yin, Xiangyu" userId="2bb6640f-cdcc-43e3-ad26-0c76e0fdfd37" providerId="ADAL" clId="{004FA34F-E127-45AE-80ED-136FDCA7718B}" dt="2022-03-18T09:21:26.506" v="2806"/>
          <ac:spMkLst>
            <pc:docMk/>
            <pc:sldMk cId="160171622" sldId="480"/>
            <ac:spMk id="122" creationId="{29E6D876-2CE5-48BF-9686-368C037E6754}"/>
          </ac:spMkLst>
        </pc:spChg>
        <pc:spChg chg="add del mod">
          <ac:chgData name="Yin, Xiangyu" userId="2bb6640f-cdcc-43e3-ad26-0c76e0fdfd37" providerId="ADAL" clId="{004FA34F-E127-45AE-80ED-136FDCA7718B}" dt="2022-03-18T09:21:26.506" v="2806"/>
          <ac:spMkLst>
            <pc:docMk/>
            <pc:sldMk cId="160171622" sldId="480"/>
            <ac:spMk id="123" creationId="{79F041D1-6912-4B12-8BBF-BF7AAE863959}"/>
          </ac:spMkLst>
        </pc:spChg>
        <pc:spChg chg="add del mod">
          <ac:chgData name="Yin, Xiangyu" userId="2bb6640f-cdcc-43e3-ad26-0c76e0fdfd37" providerId="ADAL" clId="{004FA34F-E127-45AE-80ED-136FDCA7718B}" dt="2022-03-18T09:21:26.506" v="2806"/>
          <ac:spMkLst>
            <pc:docMk/>
            <pc:sldMk cId="160171622" sldId="480"/>
            <ac:spMk id="124" creationId="{8A11C8B7-71D7-4B3C-9DF6-6AEAEEFA21C3}"/>
          </ac:spMkLst>
        </pc:spChg>
        <pc:spChg chg="add del mod">
          <ac:chgData name="Yin, Xiangyu" userId="2bb6640f-cdcc-43e3-ad26-0c76e0fdfd37" providerId="ADAL" clId="{004FA34F-E127-45AE-80ED-136FDCA7718B}" dt="2022-03-18T09:21:26.506" v="2806"/>
          <ac:spMkLst>
            <pc:docMk/>
            <pc:sldMk cId="160171622" sldId="480"/>
            <ac:spMk id="125" creationId="{FFC23798-564F-4DBC-A323-969242B781FA}"/>
          </ac:spMkLst>
        </pc:spChg>
        <pc:spChg chg="add del mod">
          <ac:chgData name="Yin, Xiangyu" userId="2bb6640f-cdcc-43e3-ad26-0c76e0fdfd37" providerId="ADAL" clId="{004FA34F-E127-45AE-80ED-136FDCA7718B}" dt="2022-03-18T09:21:26.506" v="2806"/>
          <ac:spMkLst>
            <pc:docMk/>
            <pc:sldMk cId="160171622" sldId="480"/>
            <ac:spMk id="126" creationId="{01740073-C319-4863-8568-7AF7AFA09078}"/>
          </ac:spMkLst>
        </pc:spChg>
        <pc:spChg chg="add del mod">
          <ac:chgData name="Yin, Xiangyu" userId="2bb6640f-cdcc-43e3-ad26-0c76e0fdfd37" providerId="ADAL" clId="{004FA34F-E127-45AE-80ED-136FDCA7718B}" dt="2022-03-18T09:21:26.506" v="2806"/>
          <ac:spMkLst>
            <pc:docMk/>
            <pc:sldMk cId="160171622" sldId="480"/>
            <ac:spMk id="127" creationId="{8CBB4CD7-9759-46E5-9ACF-8FB981476459}"/>
          </ac:spMkLst>
        </pc:spChg>
        <pc:spChg chg="add del mod">
          <ac:chgData name="Yin, Xiangyu" userId="2bb6640f-cdcc-43e3-ad26-0c76e0fdfd37" providerId="ADAL" clId="{004FA34F-E127-45AE-80ED-136FDCA7718B}" dt="2022-03-18T09:21:26.506" v="2806"/>
          <ac:spMkLst>
            <pc:docMk/>
            <pc:sldMk cId="160171622" sldId="480"/>
            <ac:spMk id="128" creationId="{18DCBA0E-1300-4F55-88D4-0A58948EBDCD}"/>
          </ac:spMkLst>
        </pc:spChg>
        <pc:spChg chg="add del mod">
          <ac:chgData name="Yin, Xiangyu" userId="2bb6640f-cdcc-43e3-ad26-0c76e0fdfd37" providerId="ADAL" clId="{004FA34F-E127-45AE-80ED-136FDCA7718B}" dt="2022-03-18T09:21:26.506" v="2806"/>
          <ac:spMkLst>
            <pc:docMk/>
            <pc:sldMk cId="160171622" sldId="480"/>
            <ac:spMk id="129" creationId="{547E3A56-0B8B-45AE-AB56-4DBF7CB0C9BA}"/>
          </ac:spMkLst>
        </pc:spChg>
        <pc:spChg chg="add del mod">
          <ac:chgData name="Yin, Xiangyu" userId="2bb6640f-cdcc-43e3-ad26-0c76e0fdfd37" providerId="ADAL" clId="{004FA34F-E127-45AE-80ED-136FDCA7718B}" dt="2022-03-18T09:21:26.506" v="2806"/>
          <ac:spMkLst>
            <pc:docMk/>
            <pc:sldMk cId="160171622" sldId="480"/>
            <ac:spMk id="130" creationId="{0CF6F48E-7D9C-4088-B806-C9AF4466E8DD}"/>
          </ac:spMkLst>
        </pc:spChg>
        <pc:spChg chg="add del mod">
          <ac:chgData name="Yin, Xiangyu" userId="2bb6640f-cdcc-43e3-ad26-0c76e0fdfd37" providerId="ADAL" clId="{004FA34F-E127-45AE-80ED-136FDCA7718B}" dt="2022-03-18T09:21:26.506" v="2806"/>
          <ac:spMkLst>
            <pc:docMk/>
            <pc:sldMk cId="160171622" sldId="480"/>
            <ac:spMk id="131" creationId="{9984A9A2-5557-481D-BD80-A8A97530A631}"/>
          </ac:spMkLst>
        </pc:spChg>
        <pc:spChg chg="add del mod">
          <ac:chgData name="Yin, Xiangyu" userId="2bb6640f-cdcc-43e3-ad26-0c76e0fdfd37" providerId="ADAL" clId="{004FA34F-E127-45AE-80ED-136FDCA7718B}" dt="2022-03-18T09:21:26.506" v="2806"/>
          <ac:spMkLst>
            <pc:docMk/>
            <pc:sldMk cId="160171622" sldId="480"/>
            <ac:spMk id="132" creationId="{58F91606-3FB5-4478-9131-02C67CAEF974}"/>
          </ac:spMkLst>
        </pc:spChg>
        <pc:spChg chg="add del mod">
          <ac:chgData name="Yin, Xiangyu" userId="2bb6640f-cdcc-43e3-ad26-0c76e0fdfd37" providerId="ADAL" clId="{004FA34F-E127-45AE-80ED-136FDCA7718B}" dt="2022-03-18T09:21:26.506" v="2806"/>
          <ac:spMkLst>
            <pc:docMk/>
            <pc:sldMk cId="160171622" sldId="480"/>
            <ac:spMk id="133" creationId="{6CAC34BD-6D0E-40EE-9F60-C46F967E9A81}"/>
          </ac:spMkLst>
        </pc:spChg>
        <pc:spChg chg="add del mod">
          <ac:chgData name="Yin, Xiangyu" userId="2bb6640f-cdcc-43e3-ad26-0c76e0fdfd37" providerId="ADAL" clId="{004FA34F-E127-45AE-80ED-136FDCA7718B}" dt="2022-03-18T09:21:26.506" v="2806"/>
          <ac:spMkLst>
            <pc:docMk/>
            <pc:sldMk cId="160171622" sldId="480"/>
            <ac:spMk id="134" creationId="{55D0ED00-CB67-4D05-A48D-DF839B13AC77}"/>
          </ac:spMkLst>
        </pc:spChg>
        <pc:spChg chg="add del mod">
          <ac:chgData name="Yin, Xiangyu" userId="2bb6640f-cdcc-43e3-ad26-0c76e0fdfd37" providerId="ADAL" clId="{004FA34F-E127-45AE-80ED-136FDCA7718B}" dt="2022-03-18T09:21:26.506" v="2806"/>
          <ac:spMkLst>
            <pc:docMk/>
            <pc:sldMk cId="160171622" sldId="480"/>
            <ac:spMk id="147" creationId="{B6B0EFB8-7321-4072-978F-197CE95B3398}"/>
          </ac:spMkLst>
        </pc:spChg>
        <pc:spChg chg="add del mod">
          <ac:chgData name="Yin, Xiangyu" userId="2bb6640f-cdcc-43e3-ad26-0c76e0fdfd37" providerId="ADAL" clId="{004FA34F-E127-45AE-80ED-136FDCA7718B}" dt="2022-03-18T09:21:30.098" v="2810"/>
          <ac:spMkLst>
            <pc:docMk/>
            <pc:sldMk cId="160171622" sldId="480"/>
            <ac:spMk id="149" creationId="{A3FBC0A9-C9CF-4053-B342-769D7BD4F197}"/>
          </ac:spMkLst>
        </pc:spChg>
        <pc:spChg chg="add del mod">
          <ac:chgData name="Yin, Xiangyu" userId="2bb6640f-cdcc-43e3-ad26-0c76e0fdfd37" providerId="ADAL" clId="{004FA34F-E127-45AE-80ED-136FDCA7718B}" dt="2022-03-18T09:21:30.098" v="2810"/>
          <ac:spMkLst>
            <pc:docMk/>
            <pc:sldMk cId="160171622" sldId="480"/>
            <ac:spMk id="151" creationId="{9254DB7D-D791-478C-AB4B-4D9CDAFDBD28}"/>
          </ac:spMkLst>
        </pc:spChg>
        <pc:spChg chg="add del mod">
          <ac:chgData name="Yin, Xiangyu" userId="2bb6640f-cdcc-43e3-ad26-0c76e0fdfd37" providerId="ADAL" clId="{004FA34F-E127-45AE-80ED-136FDCA7718B}" dt="2022-03-18T09:21:30.098" v="2810"/>
          <ac:spMkLst>
            <pc:docMk/>
            <pc:sldMk cId="160171622" sldId="480"/>
            <ac:spMk id="152" creationId="{D1DE3A72-4F7E-4C6A-A782-20B25E5BDD55}"/>
          </ac:spMkLst>
        </pc:spChg>
        <pc:spChg chg="add del mod">
          <ac:chgData name="Yin, Xiangyu" userId="2bb6640f-cdcc-43e3-ad26-0c76e0fdfd37" providerId="ADAL" clId="{004FA34F-E127-45AE-80ED-136FDCA7718B}" dt="2022-03-18T09:21:30.098" v="2810"/>
          <ac:spMkLst>
            <pc:docMk/>
            <pc:sldMk cId="160171622" sldId="480"/>
            <ac:spMk id="153" creationId="{FDAE403D-379A-4380-BA99-8CF2232CFC7C}"/>
          </ac:spMkLst>
        </pc:spChg>
        <pc:spChg chg="add del mod">
          <ac:chgData name="Yin, Xiangyu" userId="2bb6640f-cdcc-43e3-ad26-0c76e0fdfd37" providerId="ADAL" clId="{004FA34F-E127-45AE-80ED-136FDCA7718B}" dt="2022-03-18T09:21:30.098" v="2810"/>
          <ac:spMkLst>
            <pc:docMk/>
            <pc:sldMk cId="160171622" sldId="480"/>
            <ac:spMk id="154" creationId="{5C5B4FBF-42D9-41B4-812A-702F6504EF67}"/>
          </ac:spMkLst>
        </pc:spChg>
        <pc:spChg chg="add del mod">
          <ac:chgData name="Yin, Xiangyu" userId="2bb6640f-cdcc-43e3-ad26-0c76e0fdfd37" providerId="ADAL" clId="{004FA34F-E127-45AE-80ED-136FDCA7718B}" dt="2022-03-18T09:21:30.098" v="2810"/>
          <ac:spMkLst>
            <pc:docMk/>
            <pc:sldMk cId="160171622" sldId="480"/>
            <ac:spMk id="155" creationId="{1C4A6475-8DEB-4FA9-B346-53964E2B64AF}"/>
          </ac:spMkLst>
        </pc:spChg>
        <pc:spChg chg="add del mod">
          <ac:chgData name="Yin, Xiangyu" userId="2bb6640f-cdcc-43e3-ad26-0c76e0fdfd37" providerId="ADAL" clId="{004FA34F-E127-45AE-80ED-136FDCA7718B}" dt="2022-03-18T09:21:30.098" v="2810"/>
          <ac:spMkLst>
            <pc:docMk/>
            <pc:sldMk cId="160171622" sldId="480"/>
            <ac:spMk id="156" creationId="{0138B086-E522-459E-AF3B-CFD5A5A28707}"/>
          </ac:spMkLst>
        </pc:spChg>
        <pc:spChg chg="add del mod">
          <ac:chgData name="Yin, Xiangyu" userId="2bb6640f-cdcc-43e3-ad26-0c76e0fdfd37" providerId="ADAL" clId="{004FA34F-E127-45AE-80ED-136FDCA7718B}" dt="2022-03-18T09:21:30.098" v="2810"/>
          <ac:spMkLst>
            <pc:docMk/>
            <pc:sldMk cId="160171622" sldId="480"/>
            <ac:spMk id="157" creationId="{5B5D6231-0D71-4DA8-9363-2588C48A73DC}"/>
          </ac:spMkLst>
        </pc:spChg>
        <pc:spChg chg="add del mod">
          <ac:chgData name="Yin, Xiangyu" userId="2bb6640f-cdcc-43e3-ad26-0c76e0fdfd37" providerId="ADAL" clId="{004FA34F-E127-45AE-80ED-136FDCA7718B}" dt="2022-03-18T09:21:30.098" v="2810"/>
          <ac:spMkLst>
            <pc:docMk/>
            <pc:sldMk cId="160171622" sldId="480"/>
            <ac:spMk id="158" creationId="{06327F51-3648-4506-950F-38A3951F0124}"/>
          </ac:spMkLst>
        </pc:spChg>
        <pc:spChg chg="add del mod">
          <ac:chgData name="Yin, Xiangyu" userId="2bb6640f-cdcc-43e3-ad26-0c76e0fdfd37" providerId="ADAL" clId="{004FA34F-E127-45AE-80ED-136FDCA7718B}" dt="2022-03-18T09:21:30.098" v="2810"/>
          <ac:spMkLst>
            <pc:docMk/>
            <pc:sldMk cId="160171622" sldId="480"/>
            <ac:spMk id="163" creationId="{FA882D14-0A64-421C-99BD-3C597A592528}"/>
          </ac:spMkLst>
        </pc:spChg>
        <pc:spChg chg="add del mod">
          <ac:chgData name="Yin, Xiangyu" userId="2bb6640f-cdcc-43e3-ad26-0c76e0fdfd37" providerId="ADAL" clId="{004FA34F-E127-45AE-80ED-136FDCA7718B}" dt="2022-03-18T09:21:30.098" v="2810"/>
          <ac:spMkLst>
            <pc:docMk/>
            <pc:sldMk cId="160171622" sldId="480"/>
            <ac:spMk id="165" creationId="{7D003152-238C-468E-B915-D7666C1D5628}"/>
          </ac:spMkLst>
        </pc:spChg>
        <pc:spChg chg="add del mod">
          <ac:chgData name="Yin, Xiangyu" userId="2bb6640f-cdcc-43e3-ad26-0c76e0fdfd37" providerId="ADAL" clId="{004FA34F-E127-45AE-80ED-136FDCA7718B}" dt="2022-03-18T09:21:30.098" v="2810"/>
          <ac:spMkLst>
            <pc:docMk/>
            <pc:sldMk cId="160171622" sldId="480"/>
            <ac:spMk id="167" creationId="{179E1AEE-938D-40A6-A6B2-FA302C9A6C42}"/>
          </ac:spMkLst>
        </pc:spChg>
        <pc:spChg chg="add del mod">
          <ac:chgData name="Yin, Xiangyu" userId="2bb6640f-cdcc-43e3-ad26-0c76e0fdfd37" providerId="ADAL" clId="{004FA34F-E127-45AE-80ED-136FDCA7718B}" dt="2022-03-18T09:21:30.098" v="2810"/>
          <ac:spMkLst>
            <pc:docMk/>
            <pc:sldMk cId="160171622" sldId="480"/>
            <ac:spMk id="169" creationId="{934BF9AB-6457-4E07-A8C6-1FB932F492AD}"/>
          </ac:spMkLst>
        </pc:spChg>
        <pc:spChg chg="add del mod">
          <ac:chgData name="Yin, Xiangyu" userId="2bb6640f-cdcc-43e3-ad26-0c76e0fdfd37" providerId="ADAL" clId="{004FA34F-E127-45AE-80ED-136FDCA7718B}" dt="2022-03-18T09:21:30.098" v="2810"/>
          <ac:spMkLst>
            <pc:docMk/>
            <pc:sldMk cId="160171622" sldId="480"/>
            <ac:spMk id="170" creationId="{66101B81-1309-4D96-B6AA-6105B9B9301F}"/>
          </ac:spMkLst>
        </pc:spChg>
        <pc:spChg chg="add del mod">
          <ac:chgData name="Yin, Xiangyu" userId="2bb6640f-cdcc-43e3-ad26-0c76e0fdfd37" providerId="ADAL" clId="{004FA34F-E127-45AE-80ED-136FDCA7718B}" dt="2022-03-18T09:21:30.098" v="2810"/>
          <ac:spMkLst>
            <pc:docMk/>
            <pc:sldMk cId="160171622" sldId="480"/>
            <ac:spMk id="171" creationId="{2D825D34-BC24-4775-BA23-D9BA07A31DDD}"/>
          </ac:spMkLst>
        </pc:spChg>
        <pc:spChg chg="add del mod">
          <ac:chgData name="Yin, Xiangyu" userId="2bb6640f-cdcc-43e3-ad26-0c76e0fdfd37" providerId="ADAL" clId="{004FA34F-E127-45AE-80ED-136FDCA7718B}" dt="2022-03-18T09:21:30.098" v="2810"/>
          <ac:spMkLst>
            <pc:docMk/>
            <pc:sldMk cId="160171622" sldId="480"/>
            <ac:spMk id="172" creationId="{C1CBA1DD-CA21-4815-B6B0-D1D2B0C90718}"/>
          </ac:spMkLst>
        </pc:spChg>
        <pc:spChg chg="add del mod">
          <ac:chgData name="Yin, Xiangyu" userId="2bb6640f-cdcc-43e3-ad26-0c76e0fdfd37" providerId="ADAL" clId="{004FA34F-E127-45AE-80ED-136FDCA7718B}" dt="2022-03-18T09:21:30.098" v="2810"/>
          <ac:spMkLst>
            <pc:docMk/>
            <pc:sldMk cId="160171622" sldId="480"/>
            <ac:spMk id="173" creationId="{0362B152-8274-48A4-91F4-B05791A6E2C5}"/>
          </ac:spMkLst>
        </pc:spChg>
        <pc:spChg chg="add del mod">
          <ac:chgData name="Yin, Xiangyu" userId="2bb6640f-cdcc-43e3-ad26-0c76e0fdfd37" providerId="ADAL" clId="{004FA34F-E127-45AE-80ED-136FDCA7718B}" dt="2022-03-18T09:21:30.098" v="2810"/>
          <ac:spMkLst>
            <pc:docMk/>
            <pc:sldMk cId="160171622" sldId="480"/>
            <ac:spMk id="178" creationId="{AF95DF60-4B08-458C-A025-874EAF37628D}"/>
          </ac:spMkLst>
        </pc:spChg>
        <pc:spChg chg="add del mod">
          <ac:chgData name="Yin, Xiangyu" userId="2bb6640f-cdcc-43e3-ad26-0c76e0fdfd37" providerId="ADAL" clId="{004FA34F-E127-45AE-80ED-136FDCA7718B}" dt="2022-03-18T09:21:30.098" v="2810"/>
          <ac:spMkLst>
            <pc:docMk/>
            <pc:sldMk cId="160171622" sldId="480"/>
            <ac:spMk id="180" creationId="{60EBFC9A-93E7-4C78-9B3B-13C119FB255B}"/>
          </ac:spMkLst>
        </pc:spChg>
        <pc:spChg chg="add del mod">
          <ac:chgData name="Yin, Xiangyu" userId="2bb6640f-cdcc-43e3-ad26-0c76e0fdfd37" providerId="ADAL" clId="{004FA34F-E127-45AE-80ED-136FDCA7718B}" dt="2022-03-18T09:21:30.098" v="2810"/>
          <ac:spMkLst>
            <pc:docMk/>
            <pc:sldMk cId="160171622" sldId="480"/>
            <ac:spMk id="182" creationId="{5A3615C9-47CE-4EB8-A02F-10A822F40271}"/>
          </ac:spMkLst>
        </pc:spChg>
        <pc:spChg chg="add del mod">
          <ac:chgData name="Yin, Xiangyu" userId="2bb6640f-cdcc-43e3-ad26-0c76e0fdfd37" providerId="ADAL" clId="{004FA34F-E127-45AE-80ED-136FDCA7718B}" dt="2022-03-18T09:21:30.098" v="2810"/>
          <ac:spMkLst>
            <pc:docMk/>
            <pc:sldMk cId="160171622" sldId="480"/>
            <ac:spMk id="184" creationId="{5C086EAC-7147-42B7-9C71-727FFCA35A59}"/>
          </ac:spMkLst>
        </pc:spChg>
        <pc:spChg chg="add del mod">
          <ac:chgData name="Yin, Xiangyu" userId="2bb6640f-cdcc-43e3-ad26-0c76e0fdfd37" providerId="ADAL" clId="{004FA34F-E127-45AE-80ED-136FDCA7718B}" dt="2022-03-18T09:21:30.098" v="2810"/>
          <ac:spMkLst>
            <pc:docMk/>
            <pc:sldMk cId="160171622" sldId="480"/>
            <ac:spMk id="186" creationId="{7C6047FF-7C84-4576-B7D8-7495555F42FD}"/>
          </ac:spMkLst>
        </pc:spChg>
        <pc:spChg chg="add del mod">
          <ac:chgData name="Yin, Xiangyu" userId="2bb6640f-cdcc-43e3-ad26-0c76e0fdfd37" providerId="ADAL" clId="{004FA34F-E127-45AE-80ED-136FDCA7718B}" dt="2022-03-18T09:21:30.098" v="2810"/>
          <ac:spMkLst>
            <pc:docMk/>
            <pc:sldMk cId="160171622" sldId="480"/>
            <ac:spMk id="188" creationId="{C143150D-8642-41FC-9A96-8BB8DF1E895D}"/>
          </ac:spMkLst>
        </pc:spChg>
        <pc:spChg chg="add del mod">
          <ac:chgData name="Yin, Xiangyu" userId="2bb6640f-cdcc-43e3-ad26-0c76e0fdfd37" providerId="ADAL" clId="{004FA34F-E127-45AE-80ED-136FDCA7718B}" dt="2022-03-18T09:21:30.098" v="2810"/>
          <ac:spMkLst>
            <pc:docMk/>
            <pc:sldMk cId="160171622" sldId="480"/>
            <ac:spMk id="189" creationId="{04F486A0-A5BD-495C-8D6F-1418035D4FF0}"/>
          </ac:spMkLst>
        </pc:spChg>
        <pc:spChg chg="add del mod">
          <ac:chgData name="Yin, Xiangyu" userId="2bb6640f-cdcc-43e3-ad26-0c76e0fdfd37" providerId="ADAL" clId="{004FA34F-E127-45AE-80ED-136FDCA7718B}" dt="2022-03-18T09:21:30.098" v="2810"/>
          <ac:spMkLst>
            <pc:docMk/>
            <pc:sldMk cId="160171622" sldId="480"/>
            <ac:spMk id="190" creationId="{C1651CAF-3E15-44D4-B37B-C31E6A755C04}"/>
          </ac:spMkLst>
        </pc:spChg>
        <pc:spChg chg="add del mod">
          <ac:chgData name="Yin, Xiangyu" userId="2bb6640f-cdcc-43e3-ad26-0c76e0fdfd37" providerId="ADAL" clId="{004FA34F-E127-45AE-80ED-136FDCA7718B}" dt="2022-03-18T09:21:30.098" v="2810"/>
          <ac:spMkLst>
            <pc:docMk/>
            <pc:sldMk cId="160171622" sldId="480"/>
            <ac:spMk id="191" creationId="{F5EE8899-868D-46C6-995D-4E1B40AEAFE7}"/>
          </ac:spMkLst>
        </pc:spChg>
        <pc:spChg chg="add del mod">
          <ac:chgData name="Yin, Xiangyu" userId="2bb6640f-cdcc-43e3-ad26-0c76e0fdfd37" providerId="ADAL" clId="{004FA34F-E127-45AE-80ED-136FDCA7718B}" dt="2022-03-18T09:21:30.098" v="2810"/>
          <ac:spMkLst>
            <pc:docMk/>
            <pc:sldMk cId="160171622" sldId="480"/>
            <ac:spMk id="192" creationId="{291B3571-97D4-45A4-83A5-11D257E2074E}"/>
          </ac:spMkLst>
        </pc:spChg>
        <pc:spChg chg="add del mod">
          <ac:chgData name="Yin, Xiangyu" userId="2bb6640f-cdcc-43e3-ad26-0c76e0fdfd37" providerId="ADAL" clId="{004FA34F-E127-45AE-80ED-136FDCA7718B}" dt="2022-03-18T09:21:30.098" v="2810"/>
          <ac:spMkLst>
            <pc:docMk/>
            <pc:sldMk cId="160171622" sldId="480"/>
            <ac:spMk id="193" creationId="{5FEB50D2-3F67-4181-9E39-7D12566E7A12}"/>
          </ac:spMkLst>
        </pc:spChg>
        <pc:spChg chg="add del mod">
          <ac:chgData name="Yin, Xiangyu" userId="2bb6640f-cdcc-43e3-ad26-0c76e0fdfd37" providerId="ADAL" clId="{004FA34F-E127-45AE-80ED-136FDCA7718B}" dt="2022-03-18T09:21:30.098" v="2810"/>
          <ac:spMkLst>
            <pc:docMk/>
            <pc:sldMk cId="160171622" sldId="480"/>
            <ac:spMk id="194" creationId="{F39B5633-E043-4311-B9F8-24DE293E49E1}"/>
          </ac:spMkLst>
        </pc:spChg>
        <pc:spChg chg="add del mod">
          <ac:chgData name="Yin, Xiangyu" userId="2bb6640f-cdcc-43e3-ad26-0c76e0fdfd37" providerId="ADAL" clId="{004FA34F-E127-45AE-80ED-136FDCA7718B}" dt="2022-03-18T09:21:30.098" v="2810"/>
          <ac:spMkLst>
            <pc:docMk/>
            <pc:sldMk cId="160171622" sldId="480"/>
            <ac:spMk id="195" creationId="{DCB455B2-C78E-46B3-84E9-66082A72DDE1}"/>
          </ac:spMkLst>
        </pc:spChg>
        <pc:spChg chg="add del mod">
          <ac:chgData name="Yin, Xiangyu" userId="2bb6640f-cdcc-43e3-ad26-0c76e0fdfd37" providerId="ADAL" clId="{004FA34F-E127-45AE-80ED-136FDCA7718B}" dt="2022-03-18T09:21:30.098" v="2810"/>
          <ac:spMkLst>
            <pc:docMk/>
            <pc:sldMk cId="160171622" sldId="480"/>
            <ac:spMk id="196" creationId="{F4C64487-B958-4D28-9D7C-78B72236C680}"/>
          </ac:spMkLst>
        </pc:spChg>
        <pc:spChg chg="add del mod">
          <ac:chgData name="Yin, Xiangyu" userId="2bb6640f-cdcc-43e3-ad26-0c76e0fdfd37" providerId="ADAL" clId="{004FA34F-E127-45AE-80ED-136FDCA7718B}" dt="2022-03-18T09:21:30.098" v="2810"/>
          <ac:spMkLst>
            <pc:docMk/>
            <pc:sldMk cId="160171622" sldId="480"/>
            <ac:spMk id="197" creationId="{FB7BF79B-6C9A-4016-89DE-0B10877BDD7C}"/>
          </ac:spMkLst>
        </pc:spChg>
        <pc:spChg chg="add del mod">
          <ac:chgData name="Yin, Xiangyu" userId="2bb6640f-cdcc-43e3-ad26-0c76e0fdfd37" providerId="ADAL" clId="{004FA34F-E127-45AE-80ED-136FDCA7718B}" dt="2022-03-18T09:21:30.098" v="2810"/>
          <ac:spMkLst>
            <pc:docMk/>
            <pc:sldMk cId="160171622" sldId="480"/>
            <ac:spMk id="198" creationId="{425353C0-58D6-4F28-ADAC-24BB5C9F7648}"/>
          </ac:spMkLst>
        </pc:spChg>
        <pc:spChg chg="add del mod">
          <ac:chgData name="Yin, Xiangyu" userId="2bb6640f-cdcc-43e3-ad26-0c76e0fdfd37" providerId="ADAL" clId="{004FA34F-E127-45AE-80ED-136FDCA7718B}" dt="2022-03-18T09:21:30.098" v="2810"/>
          <ac:spMkLst>
            <pc:docMk/>
            <pc:sldMk cId="160171622" sldId="480"/>
            <ac:spMk id="199" creationId="{DF0BC1D7-7EAD-44FA-A544-5307AE0692BA}"/>
          </ac:spMkLst>
        </pc:spChg>
        <pc:spChg chg="add del mod">
          <ac:chgData name="Yin, Xiangyu" userId="2bb6640f-cdcc-43e3-ad26-0c76e0fdfd37" providerId="ADAL" clId="{004FA34F-E127-45AE-80ED-136FDCA7718B}" dt="2022-03-18T09:21:30.098" v="2810"/>
          <ac:spMkLst>
            <pc:docMk/>
            <pc:sldMk cId="160171622" sldId="480"/>
            <ac:spMk id="200" creationId="{16345526-ECA0-44AA-B881-9A7B681BA404}"/>
          </ac:spMkLst>
        </pc:spChg>
        <pc:spChg chg="add del mod">
          <ac:chgData name="Yin, Xiangyu" userId="2bb6640f-cdcc-43e3-ad26-0c76e0fdfd37" providerId="ADAL" clId="{004FA34F-E127-45AE-80ED-136FDCA7718B}" dt="2022-03-18T09:21:30.098" v="2810"/>
          <ac:spMkLst>
            <pc:docMk/>
            <pc:sldMk cId="160171622" sldId="480"/>
            <ac:spMk id="201" creationId="{73E0D1BD-6771-46DA-8A33-0848BEBFD925}"/>
          </ac:spMkLst>
        </pc:spChg>
        <pc:spChg chg="add del mod">
          <ac:chgData name="Yin, Xiangyu" userId="2bb6640f-cdcc-43e3-ad26-0c76e0fdfd37" providerId="ADAL" clId="{004FA34F-E127-45AE-80ED-136FDCA7718B}" dt="2022-03-18T09:21:30.098" v="2810"/>
          <ac:spMkLst>
            <pc:docMk/>
            <pc:sldMk cId="160171622" sldId="480"/>
            <ac:spMk id="202" creationId="{FBF71477-B123-458C-B129-9FBE36F25B3D}"/>
          </ac:spMkLst>
        </pc:spChg>
        <pc:spChg chg="add del mod">
          <ac:chgData name="Yin, Xiangyu" userId="2bb6640f-cdcc-43e3-ad26-0c76e0fdfd37" providerId="ADAL" clId="{004FA34F-E127-45AE-80ED-136FDCA7718B}" dt="2022-03-18T09:21:30.098" v="2810"/>
          <ac:spMkLst>
            <pc:docMk/>
            <pc:sldMk cId="160171622" sldId="480"/>
            <ac:spMk id="203" creationId="{9B63B108-E1BD-4BA6-90EC-D8C1CCA3F0FE}"/>
          </ac:spMkLst>
        </pc:spChg>
        <pc:spChg chg="add del mod">
          <ac:chgData name="Yin, Xiangyu" userId="2bb6640f-cdcc-43e3-ad26-0c76e0fdfd37" providerId="ADAL" clId="{004FA34F-E127-45AE-80ED-136FDCA7718B}" dt="2022-03-18T09:21:30.098" v="2810"/>
          <ac:spMkLst>
            <pc:docMk/>
            <pc:sldMk cId="160171622" sldId="480"/>
            <ac:spMk id="204" creationId="{D913222A-011C-499D-8A4A-D3F3A9689262}"/>
          </ac:spMkLst>
        </pc:spChg>
        <pc:spChg chg="add del mod">
          <ac:chgData name="Yin, Xiangyu" userId="2bb6640f-cdcc-43e3-ad26-0c76e0fdfd37" providerId="ADAL" clId="{004FA34F-E127-45AE-80ED-136FDCA7718B}" dt="2022-03-18T09:21:30.098" v="2810"/>
          <ac:spMkLst>
            <pc:docMk/>
            <pc:sldMk cId="160171622" sldId="480"/>
            <ac:spMk id="205" creationId="{C89BB291-3427-4FD0-B373-309FB8A86EE2}"/>
          </ac:spMkLst>
        </pc:spChg>
        <pc:spChg chg="add del mod">
          <ac:chgData name="Yin, Xiangyu" userId="2bb6640f-cdcc-43e3-ad26-0c76e0fdfd37" providerId="ADAL" clId="{004FA34F-E127-45AE-80ED-136FDCA7718B}" dt="2022-03-18T09:21:30.098" v="2810"/>
          <ac:spMkLst>
            <pc:docMk/>
            <pc:sldMk cId="160171622" sldId="480"/>
            <ac:spMk id="206" creationId="{746FB05A-1468-49FB-B030-D4E34EE39588}"/>
          </ac:spMkLst>
        </pc:spChg>
        <pc:spChg chg="add del mod">
          <ac:chgData name="Yin, Xiangyu" userId="2bb6640f-cdcc-43e3-ad26-0c76e0fdfd37" providerId="ADAL" clId="{004FA34F-E127-45AE-80ED-136FDCA7718B}" dt="2022-03-18T09:21:30.098" v="2810"/>
          <ac:spMkLst>
            <pc:docMk/>
            <pc:sldMk cId="160171622" sldId="480"/>
            <ac:spMk id="219" creationId="{A177E4DA-A28C-45FB-840B-E79C5415DAB0}"/>
          </ac:spMkLst>
        </pc:spChg>
        <pc:picChg chg="add mod">
          <ac:chgData name="Yin, Xiangyu" userId="2bb6640f-cdcc-43e3-ad26-0c76e0fdfd37" providerId="ADAL" clId="{004FA34F-E127-45AE-80ED-136FDCA7718B}" dt="2022-03-18T09:21:37.183" v="2814" actId="1076"/>
          <ac:picMkLst>
            <pc:docMk/>
            <pc:sldMk cId="160171622" sldId="480"/>
            <ac:picMk id="221" creationId="{AF304906-5C5C-4D18-855E-51828146C502}"/>
          </ac:picMkLst>
        </pc:picChg>
        <pc:cxnChg chg="add del mod">
          <ac:chgData name="Yin, Xiangyu" userId="2bb6640f-cdcc-43e3-ad26-0c76e0fdfd37" providerId="ADAL" clId="{004FA34F-E127-45AE-80ED-136FDCA7718B}" dt="2022-03-18T09:21:23.273" v="2804"/>
          <ac:cxnSpMkLst>
            <pc:docMk/>
            <pc:sldMk cId="160171622" sldId="480"/>
            <ac:cxnSpMk id="6" creationId="{B13EF656-F604-4AF4-BFE7-2E6622355FD0}"/>
          </ac:cxnSpMkLst>
        </pc:cxnChg>
        <pc:cxnChg chg="add del mod">
          <ac:chgData name="Yin, Xiangyu" userId="2bb6640f-cdcc-43e3-ad26-0c76e0fdfd37" providerId="ADAL" clId="{004FA34F-E127-45AE-80ED-136FDCA7718B}" dt="2022-03-18T09:21:23.273" v="2804"/>
          <ac:cxnSpMkLst>
            <pc:docMk/>
            <pc:sldMk cId="160171622" sldId="480"/>
            <ac:cxnSpMk id="15" creationId="{B7F47F16-752E-4B79-9D97-8AB3FAD935A0}"/>
          </ac:cxnSpMkLst>
        </pc:cxnChg>
        <pc:cxnChg chg="add del mod">
          <ac:chgData name="Yin, Xiangyu" userId="2bb6640f-cdcc-43e3-ad26-0c76e0fdfd37" providerId="ADAL" clId="{004FA34F-E127-45AE-80ED-136FDCA7718B}" dt="2022-03-18T09:21:23.273" v="2804"/>
          <ac:cxnSpMkLst>
            <pc:docMk/>
            <pc:sldMk cId="160171622" sldId="480"/>
            <ac:cxnSpMk id="16" creationId="{45B0A34C-C319-4336-ACBC-CBE7FB0BA5B1}"/>
          </ac:cxnSpMkLst>
        </pc:cxnChg>
        <pc:cxnChg chg="add del mod">
          <ac:chgData name="Yin, Xiangyu" userId="2bb6640f-cdcc-43e3-ad26-0c76e0fdfd37" providerId="ADAL" clId="{004FA34F-E127-45AE-80ED-136FDCA7718B}" dt="2022-03-18T09:21:23.273" v="2804"/>
          <ac:cxnSpMkLst>
            <pc:docMk/>
            <pc:sldMk cId="160171622" sldId="480"/>
            <ac:cxnSpMk id="17" creationId="{0E8EB5FA-3C91-4FAB-B0EB-0116605E0AC7}"/>
          </ac:cxnSpMkLst>
        </pc:cxnChg>
        <pc:cxnChg chg="add del mod">
          <ac:chgData name="Yin, Xiangyu" userId="2bb6640f-cdcc-43e3-ad26-0c76e0fdfd37" providerId="ADAL" clId="{004FA34F-E127-45AE-80ED-136FDCA7718B}" dt="2022-03-18T09:21:23.273" v="2804"/>
          <ac:cxnSpMkLst>
            <pc:docMk/>
            <pc:sldMk cId="160171622" sldId="480"/>
            <ac:cxnSpMk id="18" creationId="{C9B6A79B-C746-4ACF-8E4C-B2A10E160AF3}"/>
          </ac:cxnSpMkLst>
        </pc:cxnChg>
        <pc:cxnChg chg="add del mod">
          <ac:chgData name="Yin, Xiangyu" userId="2bb6640f-cdcc-43e3-ad26-0c76e0fdfd37" providerId="ADAL" clId="{004FA34F-E127-45AE-80ED-136FDCA7718B}" dt="2022-03-18T09:21:23.273" v="2804"/>
          <ac:cxnSpMkLst>
            <pc:docMk/>
            <pc:sldMk cId="160171622" sldId="480"/>
            <ac:cxnSpMk id="20" creationId="{9C321AAE-FD06-40C9-89A4-00C48BE7C5FD}"/>
          </ac:cxnSpMkLst>
        </pc:cxnChg>
        <pc:cxnChg chg="add del mod">
          <ac:chgData name="Yin, Xiangyu" userId="2bb6640f-cdcc-43e3-ad26-0c76e0fdfd37" providerId="ADAL" clId="{004FA34F-E127-45AE-80ED-136FDCA7718B}" dt="2022-03-18T09:21:23.273" v="2804"/>
          <ac:cxnSpMkLst>
            <pc:docMk/>
            <pc:sldMk cId="160171622" sldId="480"/>
            <ac:cxnSpMk id="22" creationId="{36A248F6-2316-4427-943F-BB4C9FF110F5}"/>
          </ac:cxnSpMkLst>
        </pc:cxnChg>
        <pc:cxnChg chg="add del mod">
          <ac:chgData name="Yin, Xiangyu" userId="2bb6640f-cdcc-43e3-ad26-0c76e0fdfd37" providerId="ADAL" clId="{004FA34F-E127-45AE-80ED-136FDCA7718B}" dt="2022-03-18T09:21:23.273" v="2804"/>
          <ac:cxnSpMkLst>
            <pc:docMk/>
            <pc:sldMk cId="160171622" sldId="480"/>
            <ac:cxnSpMk id="24" creationId="{7962A5EF-83CA-42C9-AB6A-39F439B2899A}"/>
          </ac:cxnSpMkLst>
        </pc:cxnChg>
        <pc:cxnChg chg="add del mod">
          <ac:chgData name="Yin, Xiangyu" userId="2bb6640f-cdcc-43e3-ad26-0c76e0fdfd37" providerId="ADAL" clId="{004FA34F-E127-45AE-80ED-136FDCA7718B}" dt="2022-03-18T09:21:23.273" v="2804"/>
          <ac:cxnSpMkLst>
            <pc:docMk/>
            <pc:sldMk cId="160171622" sldId="480"/>
            <ac:cxnSpMk id="30" creationId="{97EA8608-C37B-4BA5-91A2-1E83841AB5A2}"/>
          </ac:cxnSpMkLst>
        </pc:cxnChg>
        <pc:cxnChg chg="add del mod">
          <ac:chgData name="Yin, Xiangyu" userId="2bb6640f-cdcc-43e3-ad26-0c76e0fdfd37" providerId="ADAL" clId="{004FA34F-E127-45AE-80ED-136FDCA7718B}" dt="2022-03-18T09:21:23.273" v="2804"/>
          <ac:cxnSpMkLst>
            <pc:docMk/>
            <pc:sldMk cId="160171622" sldId="480"/>
            <ac:cxnSpMk id="31" creationId="{352EA57F-0155-44BA-98BF-01E2F2675847}"/>
          </ac:cxnSpMkLst>
        </pc:cxnChg>
        <pc:cxnChg chg="add del mod">
          <ac:chgData name="Yin, Xiangyu" userId="2bb6640f-cdcc-43e3-ad26-0c76e0fdfd37" providerId="ADAL" clId="{004FA34F-E127-45AE-80ED-136FDCA7718B}" dt="2022-03-18T09:21:23.273" v="2804"/>
          <ac:cxnSpMkLst>
            <pc:docMk/>
            <pc:sldMk cId="160171622" sldId="480"/>
            <ac:cxnSpMk id="32" creationId="{8C5F2C7B-7BF5-4D30-BF89-145706677567}"/>
          </ac:cxnSpMkLst>
        </pc:cxnChg>
        <pc:cxnChg chg="add del mod">
          <ac:chgData name="Yin, Xiangyu" userId="2bb6640f-cdcc-43e3-ad26-0c76e0fdfd37" providerId="ADAL" clId="{004FA34F-E127-45AE-80ED-136FDCA7718B}" dt="2022-03-18T09:21:23.273" v="2804"/>
          <ac:cxnSpMkLst>
            <pc:docMk/>
            <pc:sldMk cId="160171622" sldId="480"/>
            <ac:cxnSpMk id="33" creationId="{B325C541-4C78-4D81-BDAF-F615C8A03727}"/>
          </ac:cxnSpMkLst>
        </pc:cxnChg>
        <pc:cxnChg chg="add del mod">
          <ac:chgData name="Yin, Xiangyu" userId="2bb6640f-cdcc-43e3-ad26-0c76e0fdfd37" providerId="ADAL" clId="{004FA34F-E127-45AE-80ED-136FDCA7718B}" dt="2022-03-18T09:21:23.273" v="2804"/>
          <ac:cxnSpMkLst>
            <pc:docMk/>
            <pc:sldMk cId="160171622" sldId="480"/>
            <ac:cxnSpMk id="35" creationId="{FAE5CF5E-6076-4BB9-9BEC-80ED3FB2F216}"/>
          </ac:cxnSpMkLst>
        </pc:cxnChg>
        <pc:cxnChg chg="add del mod">
          <ac:chgData name="Yin, Xiangyu" userId="2bb6640f-cdcc-43e3-ad26-0c76e0fdfd37" providerId="ADAL" clId="{004FA34F-E127-45AE-80ED-136FDCA7718B}" dt="2022-03-18T09:21:23.273" v="2804"/>
          <ac:cxnSpMkLst>
            <pc:docMk/>
            <pc:sldMk cId="160171622" sldId="480"/>
            <ac:cxnSpMk id="37" creationId="{F82CB534-52F3-44D2-B7A4-6904F57F0CD7}"/>
          </ac:cxnSpMkLst>
        </pc:cxnChg>
        <pc:cxnChg chg="add del mod">
          <ac:chgData name="Yin, Xiangyu" userId="2bb6640f-cdcc-43e3-ad26-0c76e0fdfd37" providerId="ADAL" clId="{004FA34F-E127-45AE-80ED-136FDCA7718B}" dt="2022-03-18T09:21:23.273" v="2804"/>
          <ac:cxnSpMkLst>
            <pc:docMk/>
            <pc:sldMk cId="160171622" sldId="480"/>
            <ac:cxnSpMk id="39" creationId="{C02A53B0-04C3-4ECB-85D4-2BA84B7896DF}"/>
          </ac:cxnSpMkLst>
        </pc:cxnChg>
        <pc:cxnChg chg="add del mod">
          <ac:chgData name="Yin, Xiangyu" userId="2bb6640f-cdcc-43e3-ad26-0c76e0fdfd37" providerId="ADAL" clId="{004FA34F-E127-45AE-80ED-136FDCA7718B}" dt="2022-03-18T09:21:23.273" v="2804"/>
          <ac:cxnSpMkLst>
            <pc:docMk/>
            <pc:sldMk cId="160171622" sldId="480"/>
            <ac:cxnSpMk id="41" creationId="{7EAC864C-1657-4BB9-82AD-C16032B98428}"/>
          </ac:cxnSpMkLst>
        </pc:cxnChg>
        <pc:cxnChg chg="add del mod">
          <ac:chgData name="Yin, Xiangyu" userId="2bb6640f-cdcc-43e3-ad26-0c76e0fdfd37" providerId="ADAL" clId="{004FA34F-E127-45AE-80ED-136FDCA7718B}" dt="2022-03-18T09:21:23.273" v="2804"/>
          <ac:cxnSpMkLst>
            <pc:docMk/>
            <pc:sldMk cId="160171622" sldId="480"/>
            <ac:cxnSpMk id="43" creationId="{CE8EEA95-ACA7-44F4-8F4A-3B73AA92868F}"/>
          </ac:cxnSpMkLst>
        </pc:cxnChg>
        <pc:cxnChg chg="add del mod">
          <ac:chgData name="Yin, Xiangyu" userId="2bb6640f-cdcc-43e3-ad26-0c76e0fdfd37" providerId="ADAL" clId="{004FA34F-E127-45AE-80ED-136FDCA7718B}" dt="2022-03-18T09:21:23.273" v="2804"/>
          <ac:cxnSpMkLst>
            <pc:docMk/>
            <pc:sldMk cId="160171622" sldId="480"/>
            <ac:cxnSpMk id="63" creationId="{708862DC-947E-4833-97F5-D19150BAE285}"/>
          </ac:cxnSpMkLst>
        </pc:cxnChg>
        <pc:cxnChg chg="add del mod">
          <ac:chgData name="Yin, Xiangyu" userId="2bb6640f-cdcc-43e3-ad26-0c76e0fdfd37" providerId="ADAL" clId="{004FA34F-E127-45AE-80ED-136FDCA7718B}" dt="2022-03-18T09:21:23.273" v="2804"/>
          <ac:cxnSpMkLst>
            <pc:docMk/>
            <pc:sldMk cId="160171622" sldId="480"/>
            <ac:cxnSpMk id="64" creationId="{2E4EF9B8-2CAC-48D6-BDE0-5AC846407C1F}"/>
          </ac:cxnSpMkLst>
        </pc:cxnChg>
        <pc:cxnChg chg="add del mod">
          <ac:chgData name="Yin, Xiangyu" userId="2bb6640f-cdcc-43e3-ad26-0c76e0fdfd37" providerId="ADAL" clId="{004FA34F-E127-45AE-80ED-136FDCA7718B}" dt="2022-03-18T09:21:23.273" v="2804"/>
          <ac:cxnSpMkLst>
            <pc:docMk/>
            <pc:sldMk cId="160171622" sldId="480"/>
            <ac:cxnSpMk id="65" creationId="{CFF157BF-36AC-46D5-A753-7317E2C54530}"/>
          </ac:cxnSpMkLst>
        </pc:cxnChg>
        <pc:cxnChg chg="add del mod">
          <ac:chgData name="Yin, Xiangyu" userId="2bb6640f-cdcc-43e3-ad26-0c76e0fdfd37" providerId="ADAL" clId="{004FA34F-E127-45AE-80ED-136FDCA7718B}" dt="2022-03-18T09:21:23.273" v="2804"/>
          <ac:cxnSpMkLst>
            <pc:docMk/>
            <pc:sldMk cId="160171622" sldId="480"/>
            <ac:cxnSpMk id="66" creationId="{37200BCD-0D05-44D6-B49C-B9B6D1905209}"/>
          </ac:cxnSpMkLst>
        </pc:cxnChg>
        <pc:cxnChg chg="add del mod">
          <ac:chgData name="Yin, Xiangyu" userId="2bb6640f-cdcc-43e3-ad26-0c76e0fdfd37" providerId="ADAL" clId="{004FA34F-E127-45AE-80ED-136FDCA7718B}" dt="2022-03-18T09:21:23.273" v="2804"/>
          <ac:cxnSpMkLst>
            <pc:docMk/>
            <pc:sldMk cId="160171622" sldId="480"/>
            <ac:cxnSpMk id="67" creationId="{0A6CA24C-4160-4FE1-8757-FD77A18DDB9F}"/>
          </ac:cxnSpMkLst>
        </pc:cxnChg>
        <pc:cxnChg chg="add del mod">
          <ac:chgData name="Yin, Xiangyu" userId="2bb6640f-cdcc-43e3-ad26-0c76e0fdfd37" providerId="ADAL" clId="{004FA34F-E127-45AE-80ED-136FDCA7718B}" dt="2022-03-18T09:21:23.273" v="2804"/>
          <ac:cxnSpMkLst>
            <pc:docMk/>
            <pc:sldMk cId="160171622" sldId="480"/>
            <ac:cxnSpMk id="68" creationId="{34737035-AB60-43BC-99B6-07DE2F212709}"/>
          </ac:cxnSpMkLst>
        </pc:cxnChg>
        <pc:cxnChg chg="add del mod">
          <ac:chgData name="Yin, Xiangyu" userId="2bb6640f-cdcc-43e3-ad26-0c76e0fdfd37" providerId="ADAL" clId="{004FA34F-E127-45AE-80ED-136FDCA7718B}" dt="2022-03-18T09:21:23.273" v="2804"/>
          <ac:cxnSpMkLst>
            <pc:docMk/>
            <pc:sldMk cId="160171622" sldId="480"/>
            <ac:cxnSpMk id="69" creationId="{CEC6D8AC-56DA-4245-9D4D-AA772A3A8AAB}"/>
          </ac:cxnSpMkLst>
        </pc:cxnChg>
        <pc:cxnChg chg="add del mod">
          <ac:chgData name="Yin, Xiangyu" userId="2bb6640f-cdcc-43e3-ad26-0c76e0fdfd37" providerId="ADAL" clId="{004FA34F-E127-45AE-80ED-136FDCA7718B}" dt="2022-03-18T09:21:23.273" v="2804"/>
          <ac:cxnSpMkLst>
            <pc:docMk/>
            <pc:sldMk cId="160171622" sldId="480"/>
            <ac:cxnSpMk id="70" creationId="{6B1341CF-D0D7-4AE4-9D42-55620D29E927}"/>
          </ac:cxnSpMkLst>
        </pc:cxnChg>
        <pc:cxnChg chg="add del mod">
          <ac:chgData name="Yin, Xiangyu" userId="2bb6640f-cdcc-43e3-ad26-0c76e0fdfd37" providerId="ADAL" clId="{004FA34F-E127-45AE-80ED-136FDCA7718B}" dt="2022-03-18T09:21:23.273" v="2804"/>
          <ac:cxnSpMkLst>
            <pc:docMk/>
            <pc:sldMk cId="160171622" sldId="480"/>
            <ac:cxnSpMk id="71" creationId="{A8E31973-C805-439C-B1E9-3ACC73E76431}"/>
          </ac:cxnSpMkLst>
        </pc:cxnChg>
        <pc:cxnChg chg="add del mod">
          <ac:chgData name="Yin, Xiangyu" userId="2bb6640f-cdcc-43e3-ad26-0c76e0fdfd37" providerId="ADAL" clId="{004FA34F-E127-45AE-80ED-136FDCA7718B}" dt="2022-03-18T09:21:23.273" v="2804"/>
          <ac:cxnSpMkLst>
            <pc:docMk/>
            <pc:sldMk cId="160171622" sldId="480"/>
            <ac:cxnSpMk id="72" creationId="{167294C1-2153-4196-9C7A-680F431378C3}"/>
          </ac:cxnSpMkLst>
        </pc:cxnChg>
        <pc:cxnChg chg="add del mod">
          <ac:chgData name="Yin, Xiangyu" userId="2bb6640f-cdcc-43e3-ad26-0c76e0fdfd37" providerId="ADAL" clId="{004FA34F-E127-45AE-80ED-136FDCA7718B}" dt="2022-03-18T09:21:23.273" v="2804"/>
          <ac:cxnSpMkLst>
            <pc:docMk/>
            <pc:sldMk cId="160171622" sldId="480"/>
            <ac:cxnSpMk id="73" creationId="{C177618A-E5A6-4F2C-97C8-15CE02B6D99E}"/>
          </ac:cxnSpMkLst>
        </pc:cxnChg>
        <pc:cxnChg chg="add del mod">
          <ac:chgData name="Yin, Xiangyu" userId="2bb6640f-cdcc-43e3-ad26-0c76e0fdfd37" providerId="ADAL" clId="{004FA34F-E127-45AE-80ED-136FDCA7718B}" dt="2022-03-18T09:21:23.273" v="2804"/>
          <ac:cxnSpMkLst>
            <pc:docMk/>
            <pc:sldMk cId="160171622" sldId="480"/>
            <ac:cxnSpMk id="74" creationId="{CA7E0EF6-57AF-424D-8D09-AC5AC9D6FE95}"/>
          </ac:cxnSpMkLst>
        </pc:cxnChg>
        <pc:cxnChg chg="add del mod">
          <ac:chgData name="Yin, Xiangyu" userId="2bb6640f-cdcc-43e3-ad26-0c76e0fdfd37" providerId="ADAL" clId="{004FA34F-E127-45AE-80ED-136FDCA7718B}" dt="2022-03-18T09:21:23.273" v="2804"/>
          <ac:cxnSpMkLst>
            <pc:docMk/>
            <pc:sldMk cId="160171622" sldId="480"/>
            <ac:cxnSpMk id="76" creationId="{34821889-A1B7-499D-9BDC-D90ABACE2810}"/>
          </ac:cxnSpMkLst>
        </pc:cxnChg>
        <pc:cxnChg chg="add del mod">
          <ac:chgData name="Yin, Xiangyu" userId="2bb6640f-cdcc-43e3-ad26-0c76e0fdfd37" providerId="ADAL" clId="{004FA34F-E127-45AE-80ED-136FDCA7718B}" dt="2022-03-18T09:21:26.506" v="2806"/>
          <ac:cxnSpMkLst>
            <pc:docMk/>
            <pc:sldMk cId="160171622" sldId="480"/>
            <ac:cxnSpMk id="78" creationId="{9EFD96EF-895F-4E58-B39E-21B6D07871A1}"/>
          </ac:cxnSpMkLst>
        </pc:cxnChg>
        <pc:cxnChg chg="add del mod">
          <ac:chgData name="Yin, Xiangyu" userId="2bb6640f-cdcc-43e3-ad26-0c76e0fdfd37" providerId="ADAL" clId="{004FA34F-E127-45AE-80ED-136FDCA7718B}" dt="2022-03-18T09:21:26.506" v="2806"/>
          <ac:cxnSpMkLst>
            <pc:docMk/>
            <pc:sldMk cId="160171622" sldId="480"/>
            <ac:cxnSpMk id="87" creationId="{E03C8803-3EB8-4A9A-AD83-FF8653423BB8}"/>
          </ac:cxnSpMkLst>
        </pc:cxnChg>
        <pc:cxnChg chg="add del mod">
          <ac:chgData name="Yin, Xiangyu" userId="2bb6640f-cdcc-43e3-ad26-0c76e0fdfd37" providerId="ADAL" clId="{004FA34F-E127-45AE-80ED-136FDCA7718B}" dt="2022-03-18T09:21:26.506" v="2806"/>
          <ac:cxnSpMkLst>
            <pc:docMk/>
            <pc:sldMk cId="160171622" sldId="480"/>
            <ac:cxnSpMk id="88" creationId="{B5F07545-E75B-4905-AA8F-9F82CBF9220E}"/>
          </ac:cxnSpMkLst>
        </pc:cxnChg>
        <pc:cxnChg chg="add del mod">
          <ac:chgData name="Yin, Xiangyu" userId="2bb6640f-cdcc-43e3-ad26-0c76e0fdfd37" providerId="ADAL" clId="{004FA34F-E127-45AE-80ED-136FDCA7718B}" dt="2022-03-18T09:21:26.506" v="2806"/>
          <ac:cxnSpMkLst>
            <pc:docMk/>
            <pc:sldMk cId="160171622" sldId="480"/>
            <ac:cxnSpMk id="89" creationId="{008B9FF9-9CD3-41A0-BF37-1FABF71DF6DF}"/>
          </ac:cxnSpMkLst>
        </pc:cxnChg>
        <pc:cxnChg chg="add del mod">
          <ac:chgData name="Yin, Xiangyu" userId="2bb6640f-cdcc-43e3-ad26-0c76e0fdfd37" providerId="ADAL" clId="{004FA34F-E127-45AE-80ED-136FDCA7718B}" dt="2022-03-18T09:21:26.506" v="2806"/>
          <ac:cxnSpMkLst>
            <pc:docMk/>
            <pc:sldMk cId="160171622" sldId="480"/>
            <ac:cxnSpMk id="90" creationId="{48C1A4C6-6184-47ED-8E03-3BC8F0228E5D}"/>
          </ac:cxnSpMkLst>
        </pc:cxnChg>
        <pc:cxnChg chg="add del mod">
          <ac:chgData name="Yin, Xiangyu" userId="2bb6640f-cdcc-43e3-ad26-0c76e0fdfd37" providerId="ADAL" clId="{004FA34F-E127-45AE-80ED-136FDCA7718B}" dt="2022-03-18T09:21:26.506" v="2806"/>
          <ac:cxnSpMkLst>
            <pc:docMk/>
            <pc:sldMk cId="160171622" sldId="480"/>
            <ac:cxnSpMk id="92" creationId="{C7239C4A-5CB6-4CAF-B22E-CE40ACC97B60}"/>
          </ac:cxnSpMkLst>
        </pc:cxnChg>
        <pc:cxnChg chg="add del mod">
          <ac:chgData name="Yin, Xiangyu" userId="2bb6640f-cdcc-43e3-ad26-0c76e0fdfd37" providerId="ADAL" clId="{004FA34F-E127-45AE-80ED-136FDCA7718B}" dt="2022-03-18T09:21:26.506" v="2806"/>
          <ac:cxnSpMkLst>
            <pc:docMk/>
            <pc:sldMk cId="160171622" sldId="480"/>
            <ac:cxnSpMk id="94" creationId="{28428A91-FA7B-47BC-8E34-3DF8B8F8EB66}"/>
          </ac:cxnSpMkLst>
        </pc:cxnChg>
        <pc:cxnChg chg="add del mod">
          <ac:chgData name="Yin, Xiangyu" userId="2bb6640f-cdcc-43e3-ad26-0c76e0fdfd37" providerId="ADAL" clId="{004FA34F-E127-45AE-80ED-136FDCA7718B}" dt="2022-03-18T09:21:26.506" v="2806"/>
          <ac:cxnSpMkLst>
            <pc:docMk/>
            <pc:sldMk cId="160171622" sldId="480"/>
            <ac:cxnSpMk id="96" creationId="{132DD391-7F57-438D-8C0F-13604B09D964}"/>
          </ac:cxnSpMkLst>
        </pc:cxnChg>
        <pc:cxnChg chg="add del mod">
          <ac:chgData name="Yin, Xiangyu" userId="2bb6640f-cdcc-43e3-ad26-0c76e0fdfd37" providerId="ADAL" clId="{004FA34F-E127-45AE-80ED-136FDCA7718B}" dt="2022-03-18T09:21:26.506" v="2806"/>
          <ac:cxnSpMkLst>
            <pc:docMk/>
            <pc:sldMk cId="160171622" sldId="480"/>
            <ac:cxnSpMk id="102" creationId="{E3B8822B-6520-400A-9EE4-1AFC917BB45E}"/>
          </ac:cxnSpMkLst>
        </pc:cxnChg>
        <pc:cxnChg chg="add del mod">
          <ac:chgData name="Yin, Xiangyu" userId="2bb6640f-cdcc-43e3-ad26-0c76e0fdfd37" providerId="ADAL" clId="{004FA34F-E127-45AE-80ED-136FDCA7718B}" dt="2022-03-18T09:21:26.506" v="2806"/>
          <ac:cxnSpMkLst>
            <pc:docMk/>
            <pc:sldMk cId="160171622" sldId="480"/>
            <ac:cxnSpMk id="103" creationId="{F7B3BCA9-9206-48A3-8051-1FE6BBA26474}"/>
          </ac:cxnSpMkLst>
        </pc:cxnChg>
        <pc:cxnChg chg="add del mod">
          <ac:chgData name="Yin, Xiangyu" userId="2bb6640f-cdcc-43e3-ad26-0c76e0fdfd37" providerId="ADAL" clId="{004FA34F-E127-45AE-80ED-136FDCA7718B}" dt="2022-03-18T09:21:26.506" v="2806"/>
          <ac:cxnSpMkLst>
            <pc:docMk/>
            <pc:sldMk cId="160171622" sldId="480"/>
            <ac:cxnSpMk id="104" creationId="{D97594E1-7BA2-4A43-9B0C-553A56D17566}"/>
          </ac:cxnSpMkLst>
        </pc:cxnChg>
        <pc:cxnChg chg="add del mod">
          <ac:chgData name="Yin, Xiangyu" userId="2bb6640f-cdcc-43e3-ad26-0c76e0fdfd37" providerId="ADAL" clId="{004FA34F-E127-45AE-80ED-136FDCA7718B}" dt="2022-03-18T09:21:26.506" v="2806"/>
          <ac:cxnSpMkLst>
            <pc:docMk/>
            <pc:sldMk cId="160171622" sldId="480"/>
            <ac:cxnSpMk id="105" creationId="{AC95FC32-2019-4E2F-830F-14A493DA2BAA}"/>
          </ac:cxnSpMkLst>
        </pc:cxnChg>
        <pc:cxnChg chg="add del mod">
          <ac:chgData name="Yin, Xiangyu" userId="2bb6640f-cdcc-43e3-ad26-0c76e0fdfd37" providerId="ADAL" clId="{004FA34F-E127-45AE-80ED-136FDCA7718B}" dt="2022-03-18T09:21:26.506" v="2806"/>
          <ac:cxnSpMkLst>
            <pc:docMk/>
            <pc:sldMk cId="160171622" sldId="480"/>
            <ac:cxnSpMk id="107" creationId="{39FD0DE5-0811-4F50-9DDE-170660D47572}"/>
          </ac:cxnSpMkLst>
        </pc:cxnChg>
        <pc:cxnChg chg="add del mod">
          <ac:chgData name="Yin, Xiangyu" userId="2bb6640f-cdcc-43e3-ad26-0c76e0fdfd37" providerId="ADAL" clId="{004FA34F-E127-45AE-80ED-136FDCA7718B}" dt="2022-03-18T09:21:26.506" v="2806"/>
          <ac:cxnSpMkLst>
            <pc:docMk/>
            <pc:sldMk cId="160171622" sldId="480"/>
            <ac:cxnSpMk id="109" creationId="{2B3B8A55-4434-4150-A381-B4D0C355C105}"/>
          </ac:cxnSpMkLst>
        </pc:cxnChg>
        <pc:cxnChg chg="add del mod">
          <ac:chgData name="Yin, Xiangyu" userId="2bb6640f-cdcc-43e3-ad26-0c76e0fdfd37" providerId="ADAL" clId="{004FA34F-E127-45AE-80ED-136FDCA7718B}" dt="2022-03-18T09:21:26.506" v="2806"/>
          <ac:cxnSpMkLst>
            <pc:docMk/>
            <pc:sldMk cId="160171622" sldId="480"/>
            <ac:cxnSpMk id="111" creationId="{2C3540C6-62A8-4733-A2A2-7584DD370D57}"/>
          </ac:cxnSpMkLst>
        </pc:cxnChg>
        <pc:cxnChg chg="add del mod">
          <ac:chgData name="Yin, Xiangyu" userId="2bb6640f-cdcc-43e3-ad26-0c76e0fdfd37" providerId="ADAL" clId="{004FA34F-E127-45AE-80ED-136FDCA7718B}" dt="2022-03-18T09:21:26.506" v="2806"/>
          <ac:cxnSpMkLst>
            <pc:docMk/>
            <pc:sldMk cId="160171622" sldId="480"/>
            <ac:cxnSpMk id="113" creationId="{78C35CE4-3C3B-4B1D-B96C-54D66D360595}"/>
          </ac:cxnSpMkLst>
        </pc:cxnChg>
        <pc:cxnChg chg="add del mod">
          <ac:chgData name="Yin, Xiangyu" userId="2bb6640f-cdcc-43e3-ad26-0c76e0fdfd37" providerId="ADAL" clId="{004FA34F-E127-45AE-80ED-136FDCA7718B}" dt="2022-03-18T09:21:26.506" v="2806"/>
          <ac:cxnSpMkLst>
            <pc:docMk/>
            <pc:sldMk cId="160171622" sldId="480"/>
            <ac:cxnSpMk id="115" creationId="{644CB936-6B65-4461-B3FE-FCB186496954}"/>
          </ac:cxnSpMkLst>
        </pc:cxnChg>
        <pc:cxnChg chg="add del mod">
          <ac:chgData name="Yin, Xiangyu" userId="2bb6640f-cdcc-43e3-ad26-0c76e0fdfd37" providerId="ADAL" clId="{004FA34F-E127-45AE-80ED-136FDCA7718B}" dt="2022-03-18T09:21:26.506" v="2806"/>
          <ac:cxnSpMkLst>
            <pc:docMk/>
            <pc:sldMk cId="160171622" sldId="480"/>
            <ac:cxnSpMk id="135" creationId="{DC39BD11-8E38-4C84-B7CA-AA5246C0CD01}"/>
          </ac:cxnSpMkLst>
        </pc:cxnChg>
        <pc:cxnChg chg="add del mod">
          <ac:chgData name="Yin, Xiangyu" userId="2bb6640f-cdcc-43e3-ad26-0c76e0fdfd37" providerId="ADAL" clId="{004FA34F-E127-45AE-80ED-136FDCA7718B}" dt="2022-03-18T09:21:26.506" v="2806"/>
          <ac:cxnSpMkLst>
            <pc:docMk/>
            <pc:sldMk cId="160171622" sldId="480"/>
            <ac:cxnSpMk id="136" creationId="{4EA67743-55CE-4F8F-81C9-001AA9E25CF5}"/>
          </ac:cxnSpMkLst>
        </pc:cxnChg>
        <pc:cxnChg chg="add del mod">
          <ac:chgData name="Yin, Xiangyu" userId="2bb6640f-cdcc-43e3-ad26-0c76e0fdfd37" providerId="ADAL" clId="{004FA34F-E127-45AE-80ED-136FDCA7718B}" dt="2022-03-18T09:21:26.506" v="2806"/>
          <ac:cxnSpMkLst>
            <pc:docMk/>
            <pc:sldMk cId="160171622" sldId="480"/>
            <ac:cxnSpMk id="137" creationId="{DADBCCD8-F7E1-45E0-BF49-1C599F512ED6}"/>
          </ac:cxnSpMkLst>
        </pc:cxnChg>
        <pc:cxnChg chg="add del mod">
          <ac:chgData name="Yin, Xiangyu" userId="2bb6640f-cdcc-43e3-ad26-0c76e0fdfd37" providerId="ADAL" clId="{004FA34F-E127-45AE-80ED-136FDCA7718B}" dt="2022-03-18T09:21:26.506" v="2806"/>
          <ac:cxnSpMkLst>
            <pc:docMk/>
            <pc:sldMk cId="160171622" sldId="480"/>
            <ac:cxnSpMk id="138" creationId="{F7BDD2C1-1179-4DA6-A46C-BCE501534F06}"/>
          </ac:cxnSpMkLst>
        </pc:cxnChg>
        <pc:cxnChg chg="add del mod">
          <ac:chgData name="Yin, Xiangyu" userId="2bb6640f-cdcc-43e3-ad26-0c76e0fdfd37" providerId="ADAL" clId="{004FA34F-E127-45AE-80ED-136FDCA7718B}" dt="2022-03-18T09:21:26.506" v="2806"/>
          <ac:cxnSpMkLst>
            <pc:docMk/>
            <pc:sldMk cId="160171622" sldId="480"/>
            <ac:cxnSpMk id="139" creationId="{0B8C05B4-FA6B-4EDE-8B41-9F738A83D92A}"/>
          </ac:cxnSpMkLst>
        </pc:cxnChg>
        <pc:cxnChg chg="add del mod">
          <ac:chgData name="Yin, Xiangyu" userId="2bb6640f-cdcc-43e3-ad26-0c76e0fdfd37" providerId="ADAL" clId="{004FA34F-E127-45AE-80ED-136FDCA7718B}" dt="2022-03-18T09:21:26.506" v="2806"/>
          <ac:cxnSpMkLst>
            <pc:docMk/>
            <pc:sldMk cId="160171622" sldId="480"/>
            <ac:cxnSpMk id="140" creationId="{9C450F54-9E57-43F1-AADA-5F0BDB0EC3F9}"/>
          </ac:cxnSpMkLst>
        </pc:cxnChg>
        <pc:cxnChg chg="add del mod">
          <ac:chgData name="Yin, Xiangyu" userId="2bb6640f-cdcc-43e3-ad26-0c76e0fdfd37" providerId="ADAL" clId="{004FA34F-E127-45AE-80ED-136FDCA7718B}" dt="2022-03-18T09:21:26.506" v="2806"/>
          <ac:cxnSpMkLst>
            <pc:docMk/>
            <pc:sldMk cId="160171622" sldId="480"/>
            <ac:cxnSpMk id="141" creationId="{606F7EA8-F428-4846-90BE-CD5B65CB9EB6}"/>
          </ac:cxnSpMkLst>
        </pc:cxnChg>
        <pc:cxnChg chg="add del mod">
          <ac:chgData name="Yin, Xiangyu" userId="2bb6640f-cdcc-43e3-ad26-0c76e0fdfd37" providerId="ADAL" clId="{004FA34F-E127-45AE-80ED-136FDCA7718B}" dt="2022-03-18T09:21:26.506" v="2806"/>
          <ac:cxnSpMkLst>
            <pc:docMk/>
            <pc:sldMk cId="160171622" sldId="480"/>
            <ac:cxnSpMk id="142" creationId="{7C6D6A09-6018-46A2-81F5-1BA535F7AA36}"/>
          </ac:cxnSpMkLst>
        </pc:cxnChg>
        <pc:cxnChg chg="add del mod">
          <ac:chgData name="Yin, Xiangyu" userId="2bb6640f-cdcc-43e3-ad26-0c76e0fdfd37" providerId="ADAL" clId="{004FA34F-E127-45AE-80ED-136FDCA7718B}" dt="2022-03-18T09:21:26.506" v="2806"/>
          <ac:cxnSpMkLst>
            <pc:docMk/>
            <pc:sldMk cId="160171622" sldId="480"/>
            <ac:cxnSpMk id="143" creationId="{59158D03-2461-42A1-ADE4-B334AD6FF320}"/>
          </ac:cxnSpMkLst>
        </pc:cxnChg>
        <pc:cxnChg chg="add del mod">
          <ac:chgData name="Yin, Xiangyu" userId="2bb6640f-cdcc-43e3-ad26-0c76e0fdfd37" providerId="ADAL" clId="{004FA34F-E127-45AE-80ED-136FDCA7718B}" dt="2022-03-18T09:21:26.506" v="2806"/>
          <ac:cxnSpMkLst>
            <pc:docMk/>
            <pc:sldMk cId="160171622" sldId="480"/>
            <ac:cxnSpMk id="144" creationId="{AA1CC4AF-900B-414C-8C4C-18A68E2E950A}"/>
          </ac:cxnSpMkLst>
        </pc:cxnChg>
        <pc:cxnChg chg="add del mod">
          <ac:chgData name="Yin, Xiangyu" userId="2bb6640f-cdcc-43e3-ad26-0c76e0fdfd37" providerId="ADAL" clId="{004FA34F-E127-45AE-80ED-136FDCA7718B}" dt="2022-03-18T09:21:26.506" v="2806"/>
          <ac:cxnSpMkLst>
            <pc:docMk/>
            <pc:sldMk cId="160171622" sldId="480"/>
            <ac:cxnSpMk id="145" creationId="{1EBECC91-400A-4945-9B0E-2037EC87111D}"/>
          </ac:cxnSpMkLst>
        </pc:cxnChg>
        <pc:cxnChg chg="add del mod">
          <ac:chgData name="Yin, Xiangyu" userId="2bb6640f-cdcc-43e3-ad26-0c76e0fdfd37" providerId="ADAL" clId="{004FA34F-E127-45AE-80ED-136FDCA7718B}" dt="2022-03-18T09:21:26.506" v="2806"/>
          <ac:cxnSpMkLst>
            <pc:docMk/>
            <pc:sldMk cId="160171622" sldId="480"/>
            <ac:cxnSpMk id="146" creationId="{F23E5ABA-E7C8-47EF-9713-6E1C5B6FD2F2}"/>
          </ac:cxnSpMkLst>
        </pc:cxnChg>
        <pc:cxnChg chg="add del mod">
          <ac:chgData name="Yin, Xiangyu" userId="2bb6640f-cdcc-43e3-ad26-0c76e0fdfd37" providerId="ADAL" clId="{004FA34F-E127-45AE-80ED-136FDCA7718B}" dt="2022-03-18T09:21:26.506" v="2806"/>
          <ac:cxnSpMkLst>
            <pc:docMk/>
            <pc:sldMk cId="160171622" sldId="480"/>
            <ac:cxnSpMk id="148" creationId="{97387952-F173-4EA9-A3A5-89D055D38E38}"/>
          </ac:cxnSpMkLst>
        </pc:cxnChg>
        <pc:cxnChg chg="add del mod">
          <ac:chgData name="Yin, Xiangyu" userId="2bb6640f-cdcc-43e3-ad26-0c76e0fdfd37" providerId="ADAL" clId="{004FA34F-E127-45AE-80ED-136FDCA7718B}" dt="2022-03-18T09:21:30.098" v="2810"/>
          <ac:cxnSpMkLst>
            <pc:docMk/>
            <pc:sldMk cId="160171622" sldId="480"/>
            <ac:cxnSpMk id="150" creationId="{33458603-B18F-4A5A-8B1C-3F1F55ED48BB}"/>
          </ac:cxnSpMkLst>
        </pc:cxnChg>
        <pc:cxnChg chg="add del mod">
          <ac:chgData name="Yin, Xiangyu" userId="2bb6640f-cdcc-43e3-ad26-0c76e0fdfd37" providerId="ADAL" clId="{004FA34F-E127-45AE-80ED-136FDCA7718B}" dt="2022-03-18T09:21:30.098" v="2810"/>
          <ac:cxnSpMkLst>
            <pc:docMk/>
            <pc:sldMk cId="160171622" sldId="480"/>
            <ac:cxnSpMk id="159" creationId="{BC11EFBE-701C-4A88-B9DC-D337168ED301}"/>
          </ac:cxnSpMkLst>
        </pc:cxnChg>
        <pc:cxnChg chg="add del mod">
          <ac:chgData name="Yin, Xiangyu" userId="2bb6640f-cdcc-43e3-ad26-0c76e0fdfd37" providerId="ADAL" clId="{004FA34F-E127-45AE-80ED-136FDCA7718B}" dt="2022-03-18T09:21:30.098" v="2810"/>
          <ac:cxnSpMkLst>
            <pc:docMk/>
            <pc:sldMk cId="160171622" sldId="480"/>
            <ac:cxnSpMk id="160" creationId="{701FA471-845A-4DBE-A665-998C902C429D}"/>
          </ac:cxnSpMkLst>
        </pc:cxnChg>
        <pc:cxnChg chg="add del mod">
          <ac:chgData name="Yin, Xiangyu" userId="2bb6640f-cdcc-43e3-ad26-0c76e0fdfd37" providerId="ADAL" clId="{004FA34F-E127-45AE-80ED-136FDCA7718B}" dt="2022-03-18T09:21:30.098" v="2810"/>
          <ac:cxnSpMkLst>
            <pc:docMk/>
            <pc:sldMk cId="160171622" sldId="480"/>
            <ac:cxnSpMk id="161" creationId="{E3F271E5-259F-4320-B801-1BA676BE1DB3}"/>
          </ac:cxnSpMkLst>
        </pc:cxnChg>
        <pc:cxnChg chg="add del mod">
          <ac:chgData name="Yin, Xiangyu" userId="2bb6640f-cdcc-43e3-ad26-0c76e0fdfd37" providerId="ADAL" clId="{004FA34F-E127-45AE-80ED-136FDCA7718B}" dt="2022-03-18T09:21:30.098" v="2810"/>
          <ac:cxnSpMkLst>
            <pc:docMk/>
            <pc:sldMk cId="160171622" sldId="480"/>
            <ac:cxnSpMk id="162" creationId="{33AFEC04-9C8C-4134-BB5F-7404FE97BF5C}"/>
          </ac:cxnSpMkLst>
        </pc:cxnChg>
        <pc:cxnChg chg="add del mod">
          <ac:chgData name="Yin, Xiangyu" userId="2bb6640f-cdcc-43e3-ad26-0c76e0fdfd37" providerId="ADAL" clId="{004FA34F-E127-45AE-80ED-136FDCA7718B}" dt="2022-03-18T09:21:30.098" v="2810"/>
          <ac:cxnSpMkLst>
            <pc:docMk/>
            <pc:sldMk cId="160171622" sldId="480"/>
            <ac:cxnSpMk id="164" creationId="{D47E4CCB-0C21-486B-8074-72C9A411726C}"/>
          </ac:cxnSpMkLst>
        </pc:cxnChg>
        <pc:cxnChg chg="add del mod">
          <ac:chgData name="Yin, Xiangyu" userId="2bb6640f-cdcc-43e3-ad26-0c76e0fdfd37" providerId="ADAL" clId="{004FA34F-E127-45AE-80ED-136FDCA7718B}" dt="2022-03-18T09:21:30.098" v="2810"/>
          <ac:cxnSpMkLst>
            <pc:docMk/>
            <pc:sldMk cId="160171622" sldId="480"/>
            <ac:cxnSpMk id="166" creationId="{EE4A09F7-8415-4D61-BAE6-76F9E014BB60}"/>
          </ac:cxnSpMkLst>
        </pc:cxnChg>
        <pc:cxnChg chg="add del mod">
          <ac:chgData name="Yin, Xiangyu" userId="2bb6640f-cdcc-43e3-ad26-0c76e0fdfd37" providerId="ADAL" clId="{004FA34F-E127-45AE-80ED-136FDCA7718B}" dt="2022-03-18T09:21:30.098" v="2810"/>
          <ac:cxnSpMkLst>
            <pc:docMk/>
            <pc:sldMk cId="160171622" sldId="480"/>
            <ac:cxnSpMk id="168" creationId="{CE3F0CBC-8421-43A1-913D-8C37DFF15426}"/>
          </ac:cxnSpMkLst>
        </pc:cxnChg>
        <pc:cxnChg chg="add del mod">
          <ac:chgData name="Yin, Xiangyu" userId="2bb6640f-cdcc-43e3-ad26-0c76e0fdfd37" providerId="ADAL" clId="{004FA34F-E127-45AE-80ED-136FDCA7718B}" dt="2022-03-18T09:21:30.098" v="2810"/>
          <ac:cxnSpMkLst>
            <pc:docMk/>
            <pc:sldMk cId="160171622" sldId="480"/>
            <ac:cxnSpMk id="174" creationId="{2DD332C3-E2DB-4F3B-A4CC-64C49334E5D6}"/>
          </ac:cxnSpMkLst>
        </pc:cxnChg>
        <pc:cxnChg chg="add del mod">
          <ac:chgData name="Yin, Xiangyu" userId="2bb6640f-cdcc-43e3-ad26-0c76e0fdfd37" providerId="ADAL" clId="{004FA34F-E127-45AE-80ED-136FDCA7718B}" dt="2022-03-18T09:21:30.098" v="2810"/>
          <ac:cxnSpMkLst>
            <pc:docMk/>
            <pc:sldMk cId="160171622" sldId="480"/>
            <ac:cxnSpMk id="175" creationId="{22C3DE7A-B552-4FE0-85DA-CF2DE2426AFF}"/>
          </ac:cxnSpMkLst>
        </pc:cxnChg>
        <pc:cxnChg chg="add del mod">
          <ac:chgData name="Yin, Xiangyu" userId="2bb6640f-cdcc-43e3-ad26-0c76e0fdfd37" providerId="ADAL" clId="{004FA34F-E127-45AE-80ED-136FDCA7718B}" dt="2022-03-18T09:21:30.098" v="2810"/>
          <ac:cxnSpMkLst>
            <pc:docMk/>
            <pc:sldMk cId="160171622" sldId="480"/>
            <ac:cxnSpMk id="176" creationId="{4E30479F-F64E-41D4-B3D5-77238A075572}"/>
          </ac:cxnSpMkLst>
        </pc:cxnChg>
        <pc:cxnChg chg="add del mod">
          <ac:chgData name="Yin, Xiangyu" userId="2bb6640f-cdcc-43e3-ad26-0c76e0fdfd37" providerId="ADAL" clId="{004FA34F-E127-45AE-80ED-136FDCA7718B}" dt="2022-03-18T09:21:30.098" v="2810"/>
          <ac:cxnSpMkLst>
            <pc:docMk/>
            <pc:sldMk cId="160171622" sldId="480"/>
            <ac:cxnSpMk id="177" creationId="{294A5EAD-3FD9-469E-A97A-B91AAC1EBE9A}"/>
          </ac:cxnSpMkLst>
        </pc:cxnChg>
        <pc:cxnChg chg="add del mod">
          <ac:chgData name="Yin, Xiangyu" userId="2bb6640f-cdcc-43e3-ad26-0c76e0fdfd37" providerId="ADAL" clId="{004FA34F-E127-45AE-80ED-136FDCA7718B}" dt="2022-03-18T09:21:30.098" v="2810"/>
          <ac:cxnSpMkLst>
            <pc:docMk/>
            <pc:sldMk cId="160171622" sldId="480"/>
            <ac:cxnSpMk id="179" creationId="{D4017D82-5CA0-4B15-8B84-A9594CD9D47E}"/>
          </ac:cxnSpMkLst>
        </pc:cxnChg>
        <pc:cxnChg chg="add del mod">
          <ac:chgData name="Yin, Xiangyu" userId="2bb6640f-cdcc-43e3-ad26-0c76e0fdfd37" providerId="ADAL" clId="{004FA34F-E127-45AE-80ED-136FDCA7718B}" dt="2022-03-18T09:21:30.098" v="2810"/>
          <ac:cxnSpMkLst>
            <pc:docMk/>
            <pc:sldMk cId="160171622" sldId="480"/>
            <ac:cxnSpMk id="181" creationId="{DC4672B2-E971-4FED-825B-5A99B78137D6}"/>
          </ac:cxnSpMkLst>
        </pc:cxnChg>
        <pc:cxnChg chg="add del mod">
          <ac:chgData name="Yin, Xiangyu" userId="2bb6640f-cdcc-43e3-ad26-0c76e0fdfd37" providerId="ADAL" clId="{004FA34F-E127-45AE-80ED-136FDCA7718B}" dt="2022-03-18T09:21:30.098" v="2810"/>
          <ac:cxnSpMkLst>
            <pc:docMk/>
            <pc:sldMk cId="160171622" sldId="480"/>
            <ac:cxnSpMk id="183" creationId="{1DA7D69E-AAC3-4184-B72F-A17D3C3B3C00}"/>
          </ac:cxnSpMkLst>
        </pc:cxnChg>
        <pc:cxnChg chg="add del mod">
          <ac:chgData name="Yin, Xiangyu" userId="2bb6640f-cdcc-43e3-ad26-0c76e0fdfd37" providerId="ADAL" clId="{004FA34F-E127-45AE-80ED-136FDCA7718B}" dt="2022-03-18T09:21:30.098" v="2810"/>
          <ac:cxnSpMkLst>
            <pc:docMk/>
            <pc:sldMk cId="160171622" sldId="480"/>
            <ac:cxnSpMk id="185" creationId="{76A5DBE3-8969-4356-B3E2-84E92F77D67E}"/>
          </ac:cxnSpMkLst>
        </pc:cxnChg>
        <pc:cxnChg chg="add del mod">
          <ac:chgData name="Yin, Xiangyu" userId="2bb6640f-cdcc-43e3-ad26-0c76e0fdfd37" providerId="ADAL" clId="{004FA34F-E127-45AE-80ED-136FDCA7718B}" dt="2022-03-18T09:21:30.098" v="2810"/>
          <ac:cxnSpMkLst>
            <pc:docMk/>
            <pc:sldMk cId="160171622" sldId="480"/>
            <ac:cxnSpMk id="187" creationId="{35041D7B-0337-496D-9CD9-8512B03D265D}"/>
          </ac:cxnSpMkLst>
        </pc:cxnChg>
        <pc:cxnChg chg="add del mod">
          <ac:chgData name="Yin, Xiangyu" userId="2bb6640f-cdcc-43e3-ad26-0c76e0fdfd37" providerId="ADAL" clId="{004FA34F-E127-45AE-80ED-136FDCA7718B}" dt="2022-03-18T09:21:30.098" v="2810"/>
          <ac:cxnSpMkLst>
            <pc:docMk/>
            <pc:sldMk cId="160171622" sldId="480"/>
            <ac:cxnSpMk id="207" creationId="{F64171B3-8EFC-4540-9C1B-4B364940FD1F}"/>
          </ac:cxnSpMkLst>
        </pc:cxnChg>
        <pc:cxnChg chg="add del mod">
          <ac:chgData name="Yin, Xiangyu" userId="2bb6640f-cdcc-43e3-ad26-0c76e0fdfd37" providerId="ADAL" clId="{004FA34F-E127-45AE-80ED-136FDCA7718B}" dt="2022-03-18T09:21:30.098" v="2810"/>
          <ac:cxnSpMkLst>
            <pc:docMk/>
            <pc:sldMk cId="160171622" sldId="480"/>
            <ac:cxnSpMk id="208" creationId="{071B7516-C4D8-46F0-A89A-E2C899F09486}"/>
          </ac:cxnSpMkLst>
        </pc:cxnChg>
        <pc:cxnChg chg="add del mod">
          <ac:chgData name="Yin, Xiangyu" userId="2bb6640f-cdcc-43e3-ad26-0c76e0fdfd37" providerId="ADAL" clId="{004FA34F-E127-45AE-80ED-136FDCA7718B}" dt="2022-03-18T09:21:30.098" v="2810"/>
          <ac:cxnSpMkLst>
            <pc:docMk/>
            <pc:sldMk cId="160171622" sldId="480"/>
            <ac:cxnSpMk id="209" creationId="{27E280D5-78EE-4160-80A1-BE0333D1EEE9}"/>
          </ac:cxnSpMkLst>
        </pc:cxnChg>
        <pc:cxnChg chg="add del mod">
          <ac:chgData name="Yin, Xiangyu" userId="2bb6640f-cdcc-43e3-ad26-0c76e0fdfd37" providerId="ADAL" clId="{004FA34F-E127-45AE-80ED-136FDCA7718B}" dt="2022-03-18T09:21:30.098" v="2810"/>
          <ac:cxnSpMkLst>
            <pc:docMk/>
            <pc:sldMk cId="160171622" sldId="480"/>
            <ac:cxnSpMk id="210" creationId="{F201FEA9-8679-4E0D-A978-33FE537555F5}"/>
          </ac:cxnSpMkLst>
        </pc:cxnChg>
        <pc:cxnChg chg="add del mod">
          <ac:chgData name="Yin, Xiangyu" userId="2bb6640f-cdcc-43e3-ad26-0c76e0fdfd37" providerId="ADAL" clId="{004FA34F-E127-45AE-80ED-136FDCA7718B}" dt="2022-03-18T09:21:30.098" v="2810"/>
          <ac:cxnSpMkLst>
            <pc:docMk/>
            <pc:sldMk cId="160171622" sldId="480"/>
            <ac:cxnSpMk id="211" creationId="{FC2D9424-81FD-4740-A554-56DC7DCCC90B}"/>
          </ac:cxnSpMkLst>
        </pc:cxnChg>
        <pc:cxnChg chg="add del mod">
          <ac:chgData name="Yin, Xiangyu" userId="2bb6640f-cdcc-43e3-ad26-0c76e0fdfd37" providerId="ADAL" clId="{004FA34F-E127-45AE-80ED-136FDCA7718B}" dt="2022-03-18T09:21:30.098" v="2810"/>
          <ac:cxnSpMkLst>
            <pc:docMk/>
            <pc:sldMk cId="160171622" sldId="480"/>
            <ac:cxnSpMk id="212" creationId="{755FD166-47A0-4EEA-AB11-79166ABF53AB}"/>
          </ac:cxnSpMkLst>
        </pc:cxnChg>
        <pc:cxnChg chg="add del mod">
          <ac:chgData name="Yin, Xiangyu" userId="2bb6640f-cdcc-43e3-ad26-0c76e0fdfd37" providerId="ADAL" clId="{004FA34F-E127-45AE-80ED-136FDCA7718B}" dt="2022-03-18T09:21:30.098" v="2810"/>
          <ac:cxnSpMkLst>
            <pc:docMk/>
            <pc:sldMk cId="160171622" sldId="480"/>
            <ac:cxnSpMk id="213" creationId="{8E3CA560-40B0-42AD-81CE-1257B8E4219F}"/>
          </ac:cxnSpMkLst>
        </pc:cxnChg>
        <pc:cxnChg chg="add del mod">
          <ac:chgData name="Yin, Xiangyu" userId="2bb6640f-cdcc-43e3-ad26-0c76e0fdfd37" providerId="ADAL" clId="{004FA34F-E127-45AE-80ED-136FDCA7718B}" dt="2022-03-18T09:21:30.098" v="2810"/>
          <ac:cxnSpMkLst>
            <pc:docMk/>
            <pc:sldMk cId="160171622" sldId="480"/>
            <ac:cxnSpMk id="214" creationId="{D03DA16B-ED0C-479C-84FF-9D9583B1B392}"/>
          </ac:cxnSpMkLst>
        </pc:cxnChg>
        <pc:cxnChg chg="add del mod">
          <ac:chgData name="Yin, Xiangyu" userId="2bb6640f-cdcc-43e3-ad26-0c76e0fdfd37" providerId="ADAL" clId="{004FA34F-E127-45AE-80ED-136FDCA7718B}" dt="2022-03-18T09:21:30.098" v="2810"/>
          <ac:cxnSpMkLst>
            <pc:docMk/>
            <pc:sldMk cId="160171622" sldId="480"/>
            <ac:cxnSpMk id="215" creationId="{96EA3E1F-83CA-4FD7-894A-BF6E3DCE8861}"/>
          </ac:cxnSpMkLst>
        </pc:cxnChg>
        <pc:cxnChg chg="add del mod">
          <ac:chgData name="Yin, Xiangyu" userId="2bb6640f-cdcc-43e3-ad26-0c76e0fdfd37" providerId="ADAL" clId="{004FA34F-E127-45AE-80ED-136FDCA7718B}" dt="2022-03-18T09:21:30.098" v="2810"/>
          <ac:cxnSpMkLst>
            <pc:docMk/>
            <pc:sldMk cId="160171622" sldId="480"/>
            <ac:cxnSpMk id="216" creationId="{2F3A381B-6C06-49FB-866B-D8AC8F4ED4E0}"/>
          </ac:cxnSpMkLst>
        </pc:cxnChg>
        <pc:cxnChg chg="add del mod">
          <ac:chgData name="Yin, Xiangyu" userId="2bb6640f-cdcc-43e3-ad26-0c76e0fdfd37" providerId="ADAL" clId="{004FA34F-E127-45AE-80ED-136FDCA7718B}" dt="2022-03-18T09:21:30.098" v="2810"/>
          <ac:cxnSpMkLst>
            <pc:docMk/>
            <pc:sldMk cId="160171622" sldId="480"/>
            <ac:cxnSpMk id="217" creationId="{0AB6B159-0DBD-4734-B510-ECB8B336472D}"/>
          </ac:cxnSpMkLst>
        </pc:cxnChg>
        <pc:cxnChg chg="add del mod">
          <ac:chgData name="Yin, Xiangyu" userId="2bb6640f-cdcc-43e3-ad26-0c76e0fdfd37" providerId="ADAL" clId="{004FA34F-E127-45AE-80ED-136FDCA7718B}" dt="2022-03-18T09:21:30.098" v="2810"/>
          <ac:cxnSpMkLst>
            <pc:docMk/>
            <pc:sldMk cId="160171622" sldId="480"/>
            <ac:cxnSpMk id="218" creationId="{9FC4F1B3-FD08-4E21-81F2-409F799518FF}"/>
          </ac:cxnSpMkLst>
        </pc:cxnChg>
        <pc:cxnChg chg="add del mod">
          <ac:chgData name="Yin, Xiangyu" userId="2bb6640f-cdcc-43e3-ad26-0c76e0fdfd37" providerId="ADAL" clId="{004FA34F-E127-45AE-80ED-136FDCA7718B}" dt="2022-03-18T09:21:30.098" v="2810"/>
          <ac:cxnSpMkLst>
            <pc:docMk/>
            <pc:sldMk cId="160171622" sldId="480"/>
            <ac:cxnSpMk id="220" creationId="{080DF65D-216F-480A-BD24-1DADFCF177BD}"/>
          </ac:cxnSpMkLst>
        </pc:cxnChg>
      </pc:sldChg>
      <pc:sldChg chg="addSp delSp modSp add mod">
        <pc:chgData name="Yin, Xiangyu" userId="2bb6640f-cdcc-43e3-ad26-0c76e0fdfd37" providerId="ADAL" clId="{004FA34F-E127-45AE-80ED-136FDCA7718B}" dt="2022-03-20T21:56:04.668" v="10173" actId="1076"/>
        <pc:sldMkLst>
          <pc:docMk/>
          <pc:sldMk cId="1899415653" sldId="481"/>
        </pc:sldMkLst>
        <pc:spChg chg="mod">
          <ac:chgData name="Yin, Xiangyu" userId="2bb6640f-cdcc-43e3-ad26-0c76e0fdfd37" providerId="ADAL" clId="{004FA34F-E127-45AE-80ED-136FDCA7718B}" dt="2022-03-19T21:57:24.141" v="6521" actId="20577"/>
          <ac:spMkLst>
            <pc:docMk/>
            <pc:sldMk cId="1899415653" sldId="481"/>
            <ac:spMk id="2" creationId="{D18F4FD4-AC35-4C86-871C-F0C7FE763D43}"/>
          </ac:spMkLst>
        </pc:spChg>
        <pc:spChg chg="add del">
          <ac:chgData name="Yin, Xiangyu" userId="2bb6640f-cdcc-43e3-ad26-0c76e0fdfd37" providerId="ADAL" clId="{004FA34F-E127-45AE-80ED-136FDCA7718B}" dt="2022-03-18T09:26:03.969" v="2896" actId="11529"/>
          <ac:spMkLst>
            <pc:docMk/>
            <pc:sldMk cId="1899415653" sldId="481"/>
            <ac:spMk id="3" creationId="{567E28D8-8B7F-4577-BA1E-20D92652E8DF}"/>
          </ac:spMkLst>
        </pc:spChg>
        <pc:spChg chg="add del mod">
          <ac:chgData name="Yin, Xiangyu" userId="2bb6640f-cdcc-43e3-ad26-0c76e0fdfd37" providerId="ADAL" clId="{004FA34F-E127-45AE-80ED-136FDCA7718B}" dt="2022-03-20T21:49:08.177" v="10041" actId="478"/>
          <ac:spMkLst>
            <pc:docMk/>
            <pc:sldMk cId="1899415653" sldId="481"/>
            <ac:spMk id="3" creationId="{D0C240B3-572B-49FF-8A7E-922ACAD0B2B7}"/>
          </ac:spMkLst>
        </pc:spChg>
        <pc:spChg chg="add mod">
          <ac:chgData name="Yin, Xiangyu" userId="2bb6640f-cdcc-43e3-ad26-0c76e0fdfd37" providerId="ADAL" clId="{004FA34F-E127-45AE-80ED-136FDCA7718B}" dt="2022-03-20T21:53:28.688" v="10126" actId="164"/>
          <ac:spMkLst>
            <pc:docMk/>
            <pc:sldMk cId="1899415653" sldId="481"/>
            <ac:spMk id="5" creationId="{2609A124-A622-4668-9A95-5FF0F6836F45}"/>
          </ac:spMkLst>
        </pc:spChg>
        <pc:spChg chg="add del mod">
          <ac:chgData name="Yin, Xiangyu" userId="2bb6640f-cdcc-43e3-ad26-0c76e0fdfd37" providerId="ADAL" clId="{004FA34F-E127-45AE-80ED-136FDCA7718B}" dt="2022-03-19T22:01:56.067" v="6544" actId="478"/>
          <ac:spMkLst>
            <pc:docMk/>
            <pc:sldMk cId="1899415653" sldId="481"/>
            <ac:spMk id="5" creationId="{78B8ABDC-0AD2-4993-8400-1EE3EC79D908}"/>
          </ac:spMkLst>
        </pc:spChg>
        <pc:spChg chg="del">
          <ac:chgData name="Yin, Xiangyu" userId="2bb6640f-cdcc-43e3-ad26-0c76e0fdfd37" providerId="ADAL" clId="{004FA34F-E127-45AE-80ED-136FDCA7718B}" dt="2022-03-19T22:02:44.753" v="6558" actId="478"/>
          <ac:spMkLst>
            <pc:docMk/>
            <pc:sldMk cId="1899415653" sldId="481"/>
            <ac:spMk id="7" creationId="{6785F8F4-6769-44C2-BCB7-DB2648F98D40}"/>
          </ac:spMkLst>
        </pc:spChg>
        <pc:spChg chg="add del mod">
          <ac:chgData name="Yin, Xiangyu" userId="2bb6640f-cdcc-43e3-ad26-0c76e0fdfd37" providerId="ADAL" clId="{004FA34F-E127-45AE-80ED-136FDCA7718B}" dt="2022-03-19T22:01:51.810" v="6541"/>
          <ac:spMkLst>
            <pc:docMk/>
            <pc:sldMk cId="1899415653" sldId="481"/>
            <ac:spMk id="8" creationId="{7008D62F-50E2-44E6-BD02-E6ACDE43E7E2}"/>
          </ac:spMkLst>
        </pc:spChg>
        <pc:spChg chg="add mod">
          <ac:chgData name="Yin, Xiangyu" userId="2bb6640f-cdcc-43e3-ad26-0c76e0fdfd37" providerId="ADAL" clId="{004FA34F-E127-45AE-80ED-136FDCA7718B}" dt="2022-03-20T21:53:28.688" v="10126" actId="164"/>
          <ac:spMkLst>
            <pc:docMk/>
            <pc:sldMk cId="1899415653" sldId="481"/>
            <ac:spMk id="8" creationId="{AAB92ED2-10D0-4E53-9A4B-8198723CD600}"/>
          </ac:spMkLst>
        </pc:spChg>
        <pc:spChg chg="add del mod">
          <ac:chgData name="Yin, Xiangyu" userId="2bb6640f-cdcc-43e3-ad26-0c76e0fdfd37" providerId="ADAL" clId="{004FA34F-E127-45AE-80ED-136FDCA7718B}" dt="2022-03-19T22:01:51.810" v="6541"/>
          <ac:spMkLst>
            <pc:docMk/>
            <pc:sldMk cId="1899415653" sldId="481"/>
            <ac:spMk id="9" creationId="{92165DCE-A26D-4664-B395-05D8734EF675}"/>
          </ac:spMkLst>
        </pc:spChg>
        <pc:spChg chg="add del mod">
          <ac:chgData name="Yin, Xiangyu" userId="2bb6640f-cdcc-43e3-ad26-0c76e0fdfd37" providerId="ADAL" clId="{004FA34F-E127-45AE-80ED-136FDCA7718B}" dt="2022-03-19T22:01:51.810" v="6541"/>
          <ac:spMkLst>
            <pc:docMk/>
            <pc:sldMk cId="1899415653" sldId="481"/>
            <ac:spMk id="10" creationId="{FBD7562F-1256-4F12-9B70-C8B56118BB6B}"/>
          </ac:spMkLst>
        </pc:spChg>
        <pc:spChg chg="add del mod">
          <ac:chgData name="Yin, Xiangyu" userId="2bb6640f-cdcc-43e3-ad26-0c76e0fdfd37" providerId="ADAL" clId="{004FA34F-E127-45AE-80ED-136FDCA7718B}" dt="2022-03-19T22:01:51.810" v="6541"/>
          <ac:spMkLst>
            <pc:docMk/>
            <pc:sldMk cId="1899415653" sldId="481"/>
            <ac:spMk id="11" creationId="{8F24C0B1-63B4-404E-BCE1-D94049E0AAD7}"/>
          </ac:spMkLst>
        </pc:spChg>
        <pc:spChg chg="add del mod">
          <ac:chgData name="Yin, Xiangyu" userId="2bb6640f-cdcc-43e3-ad26-0c76e0fdfd37" providerId="ADAL" clId="{004FA34F-E127-45AE-80ED-136FDCA7718B}" dt="2022-03-19T22:01:51.810" v="6541"/>
          <ac:spMkLst>
            <pc:docMk/>
            <pc:sldMk cId="1899415653" sldId="481"/>
            <ac:spMk id="12" creationId="{E371802F-E61D-417D-A6FE-7B73D7AA1982}"/>
          </ac:spMkLst>
        </pc:spChg>
        <pc:spChg chg="add mod">
          <ac:chgData name="Yin, Xiangyu" userId="2bb6640f-cdcc-43e3-ad26-0c76e0fdfd37" providerId="ADAL" clId="{004FA34F-E127-45AE-80ED-136FDCA7718B}" dt="2022-03-20T21:53:28.688" v="10126" actId="164"/>
          <ac:spMkLst>
            <pc:docMk/>
            <pc:sldMk cId="1899415653" sldId="481"/>
            <ac:spMk id="13" creationId="{5C3E34CD-5F9D-412E-9BA0-35EE26EA0840}"/>
          </ac:spMkLst>
        </pc:spChg>
        <pc:spChg chg="add mod">
          <ac:chgData name="Yin, Xiangyu" userId="2bb6640f-cdcc-43e3-ad26-0c76e0fdfd37" providerId="ADAL" clId="{004FA34F-E127-45AE-80ED-136FDCA7718B}" dt="2022-03-20T21:53:28.688" v="10126" actId="164"/>
          <ac:spMkLst>
            <pc:docMk/>
            <pc:sldMk cId="1899415653" sldId="481"/>
            <ac:spMk id="14" creationId="{2F6F4724-6020-45B1-B6E6-CBCBF4309969}"/>
          </ac:spMkLst>
        </pc:spChg>
        <pc:spChg chg="add del mod">
          <ac:chgData name="Yin, Xiangyu" userId="2bb6640f-cdcc-43e3-ad26-0c76e0fdfd37" providerId="ADAL" clId="{004FA34F-E127-45AE-80ED-136FDCA7718B}" dt="2022-03-19T22:01:51.810" v="6541"/>
          <ac:spMkLst>
            <pc:docMk/>
            <pc:sldMk cId="1899415653" sldId="481"/>
            <ac:spMk id="15" creationId="{18DE1C4F-3105-4A7F-A1FB-11A767171117}"/>
          </ac:spMkLst>
        </pc:spChg>
        <pc:spChg chg="add del mod">
          <ac:chgData name="Yin, Xiangyu" userId="2bb6640f-cdcc-43e3-ad26-0c76e0fdfd37" providerId="ADAL" clId="{004FA34F-E127-45AE-80ED-136FDCA7718B}" dt="2022-03-20T21:51:57.190" v="10104" actId="478"/>
          <ac:spMkLst>
            <pc:docMk/>
            <pc:sldMk cId="1899415653" sldId="481"/>
            <ac:spMk id="15" creationId="{F815E6FF-6ABB-4085-933B-2AAB9046B9BC}"/>
          </ac:spMkLst>
        </pc:spChg>
        <pc:spChg chg="add del mod">
          <ac:chgData name="Yin, Xiangyu" userId="2bb6640f-cdcc-43e3-ad26-0c76e0fdfd37" providerId="ADAL" clId="{004FA34F-E127-45AE-80ED-136FDCA7718B}" dt="2022-03-19T22:01:51.810" v="6541"/>
          <ac:spMkLst>
            <pc:docMk/>
            <pc:sldMk cId="1899415653" sldId="481"/>
            <ac:spMk id="16" creationId="{98A9E0E1-8908-4912-8704-90CCCDB887AD}"/>
          </ac:spMkLst>
        </pc:spChg>
        <pc:spChg chg="add del mod">
          <ac:chgData name="Yin, Xiangyu" userId="2bb6640f-cdcc-43e3-ad26-0c76e0fdfd37" providerId="ADAL" clId="{004FA34F-E127-45AE-80ED-136FDCA7718B}" dt="2022-03-19T22:01:51.810" v="6541"/>
          <ac:spMkLst>
            <pc:docMk/>
            <pc:sldMk cId="1899415653" sldId="481"/>
            <ac:spMk id="17" creationId="{8AB8A853-0A97-4585-AA89-71B84D4BA694}"/>
          </ac:spMkLst>
        </pc:spChg>
        <pc:spChg chg="add del">
          <ac:chgData name="Yin, Xiangyu" userId="2bb6640f-cdcc-43e3-ad26-0c76e0fdfd37" providerId="ADAL" clId="{004FA34F-E127-45AE-80ED-136FDCA7718B}" dt="2022-03-20T21:53:41.183" v="10128" actId="11529"/>
          <ac:spMkLst>
            <pc:docMk/>
            <pc:sldMk cId="1899415653" sldId="481"/>
            <ac:spMk id="20" creationId="{1B431EEF-794E-465D-8997-76EF4F5EF582}"/>
          </ac:spMkLst>
        </pc:spChg>
        <pc:spChg chg="add del mod">
          <ac:chgData name="Yin, Xiangyu" userId="2bb6640f-cdcc-43e3-ad26-0c76e0fdfd37" providerId="ADAL" clId="{004FA34F-E127-45AE-80ED-136FDCA7718B}" dt="2022-03-19T22:01:51.810" v="6541"/>
          <ac:spMkLst>
            <pc:docMk/>
            <pc:sldMk cId="1899415653" sldId="481"/>
            <ac:spMk id="20" creationId="{484BD94F-4C6D-4208-9E81-642A3D2CA68C}"/>
          </ac:spMkLst>
        </pc:spChg>
        <pc:spChg chg="add del mod">
          <ac:chgData name="Yin, Xiangyu" userId="2bb6640f-cdcc-43e3-ad26-0c76e0fdfd37" providerId="ADAL" clId="{004FA34F-E127-45AE-80ED-136FDCA7718B}" dt="2022-03-20T21:54:14.360" v="10144" actId="478"/>
          <ac:spMkLst>
            <pc:docMk/>
            <pc:sldMk cId="1899415653" sldId="481"/>
            <ac:spMk id="21" creationId="{2DBDF21D-4919-4C83-AA99-46F8274F8936}"/>
          </ac:spMkLst>
        </pc:spChg>
        <pc:spChg chg="add del mod">
          <ac:chgData name="Yin, Xiangyu" userId="2bb6640f-cdcc-43e3-ad26-0c76e0fdfd37" providerId="ADAL" clId="{004FA34F-E127-45AE-80ED-136FDCA7718B}" dt="2022-03-19T22:01:51.810" v="6541"/>
          <ac:spMkLst>
            <pc:docMk/>
            <pc:sldMk cId="1899415653" sldId="481"/>
            <ac:spMk id="21" creationId="{D69517C3-6FB8-4239-A9F4-41E425E61D9A}"/>
          </ac:spMkLst>
        </pc:spChg>
        <pc:spChg chg="add mod ord">
          <ac:chgData name="Yin, Xiangyu" userId="2bb6640f-cdcc-43e3-ad26-0c76e0fdfd37" providerId="ADAL" clId="{004FA34F-E127-45AE-80ED-136FDCA7718B}" dt="2022-03-20T21:56:03.328" v="10172" actId="1076"/>
          <ac:spMkLst>
            <pc:docMk/>
            <pc:sldMk cId="1899415653" sldId="481"/>
            <ac:spMk id="22" creationId="{4E3E01D2-C7BB-4310-8AE2-17A7759BFC2A}"/>
          </ac:spMkLst>
        </pc:spChg>
        <pc:spChg chg="add del mod">
          <ac:chgData name="Yin, Xiangyu" userId="2bb6640f-cdcc-43e3-ad26-0c76e0fdfd37" providerId="ADAL" clId="{004FA34F-E127-45AE-80ED-136FDCA7718B}" dt="2022-03-19T22:01:51.810" v="6541"/>
          <ac:spMkLst>
            <pc:docMk/>
            <pc:sldMk cId="1899415653" sldId="481"/>
            <ac:spMk id="23" creationId="{0CE3F1E1-73D5-4782-ADC1-4E33AF172CBB}"/>
          </ac:spMkLst>
        </pc:spChg>
        <pc:spChg chg="add del mod">
          <ac:chgData name="Yin, Xiangyu" userId="2bb6640f-cdcc-43e3-ad26-0c76e0fdfd37" providerId="ADAL" clId="{004FA34F-E127-45AE-80ED-136FDCA7718B}" dt="2022-03-19T22:01:51.810" v="6541"/>
          <ac:spMkLst>
            <pc:docMk/>
            <pc:sldMk cId="1899415653" sldId="481"/>
            <ac:spMk id="26" creationId="{4A172F5D-D323-4637-8BA7-38C8E302D032}"/>
          </ac:spMkLst>
        </pc:spChg>
        <pc:spChg chg="add del mod">
          <ac:chgData name="Yin, Xiangyu" userId="2bb6640f-cdcc-43e3-ad26-0c76e0fdfd37" providerId="ADAL" clId="{004FA34F-E127-45AE-80ED-136FDCA7718B}" dt="2022-03-19T22:01:51.810" v="6541"/>
          <ac:spMkLst>
            <pc:docMk/>
            <pc:sldMk cId="1899415653" sldId="481"/>
            <ac:spMk id="27" creationId="{6209B8C8-0D65-41C0-B5B5-127A8244D7E1}"/>
          </ac:spMkLst>
        </pc:spChg>
        <pc:spChg chg="add del mod">
          <ac:chgData name="Yin, Xiangyu" userId="2bb6640f-cdcc-43e3-ad26-0c76e0fdfd37" providerId="ADAL" clId="{004FA34F-E127-45AE-80ED-136FDCA7718B}" dt="2022-03-19T22:01:51.810" v="6541"/>
          <ac:spMkLst>
            <pc:docMk/>
            <pc:sldMk cId="1899415653" sldId="481"/>
            <ac:spMk id="29" creationId="{EA3F11BC-6791-4C74-A6B0-3688CE14B599}"/>
          </ac:spMkLst>
        </pc:spChg>
        <pc:spChg chg="add del mod">
          <ac:chgData name="Yin, Xiangyu" userId="2bb6640f-cdcc-43e3-ad26-0c76e0fdfd37" providerId="ADAL" clId="{004FA34F-E127-45AE-80ED-136FDCA7718B}" dt="2022-03-19T22:01:51.810" v="6541"/>
          <ac:spMkLst>
            <pc:docMk/>
            <pc:sldMk cId="1899415653" sldId="481"/>
            <ac:spMk id="32" creationId="{9C74EB35-36A5-4C8E-9254-3CD4B4B7923E}"/>
          </ac:spMkLst>
        </pc:spChg>
        <pc:spChg chg="add del mod">
          <ac:chgData name="Yin, Xiangyu" userId="2bb6640f-cdcc-43e3-ad26-0c76e0fdfd37" providerId="ADAL" clId="{004FA34F-E127-45AE-80ED-136FDCA7718B}" dt="2022-03-19T22:01:51.810" v="6541"/>
          <ac:spMkLst>
            <pc:docMk/>
            <pc:sldMk cId="1899415653" sldId="481"/>
            <ac:spMk id="33" creationId="{40651D05-CCB9-4028-A10E-04C7900BFC51}"/>
          </ac:spMkLst>
        </pc:spChg>
        <pc:spChg chg="add del mod">
          <ac:chgData name="Yin, Xiangyu" userId="2bb6640f-cdcc-43e3-ad26-0c76e0fdfd37" providerId="ADAL" clId="{004FA34F-E127-45AE-80ED-136FDCA7718B}" dt="2022-03-19T22:01:51.810" v="6541"/>
          <ac:spMkLst>
            <pc:docMk/>
            <pc:sldMk cId="1899415653" sldId="481"/>
            <ac:spMk id="34" creationId="{4EC23DD7-D069-4048-B729-7D9F63E016D8}"/>
          </ac:spMkLst>
        </pc:spChg>
        <pc:spChg chg="add del mod">
          <ac:chgData name="Yin, Xiangyu" userId="2bb6640f-cdcc-43e3-ad26-0c76e0fdfd37" providerId="ADAL" clId="{004FA34F-E127-45AE-80ED-136FDCA7718B}" dt="2022-03-19T22:01:51.810" v="6541"/>
          <ac:spMkLst>
            <pc:docMk/>
            <pc:sldMk cId="1899415653" sldId="481"/>
            <ac:spMk id="38" creationId="{B68E8BC5-176B-4F5A-9983-D98FA4A9BD8C}"/>
          </ac:spMkLst>
        </pc:spChg>
        <pc:spChg chg="add del mod">
          <ac:chgData name="Yin, Xiangyu" userId="2bb6640f-cdcc-43e3-ad26-0c76e0fdfd37" providerId="ADAL" clId="{004FA34F-E127-45AE-80ED-136FDCA7718B}" dt="2022-03-19T22:01:51.810" v="6541"/>
          <ac:spMkLst>
            <pc:docMk/>
            <pc:sldMk cId="1899415653" sldId="481"/>
            <ac:spMk id="39" creationId="{D80E0965-76CB-43E3-837A-A41FAE256634}"/>
          </ac:spMkLst>
        </pc:spChg>
        <pc:spChg chg="add del mod">
          <ac:chgData name="Yin, Xiangyu" userId="2bb6640f-cdcc-43e3-ad26-0c76e0fdfd37" providerId="ADAL" clId="{004FA34F-E127-45AE-80ED-136FDCA7718B}" dt="2022-03-19T22:01:51.810" v="6541"/>
          <ac:spMkLst>
            <pc:docMk/>
            <pc:sldMk cId="1899415653" sldId="481"/>
            <ac:spMk id="40" creationId="{72197499-BC8A-4391-BD7F-16EF590AECD9}"/>
          </ac:spMkLst>
        </pc:spChg>
        <pc:spChg chg="add del mod">
          <ac:chgData name="Yin, Xiangyu" userId="2bb6640f-cdcc-43e3-ad26-0c76e0fdfd37" providerId="ADAL" clId="{004FA34F-E127-45AE-80ED-136FDCA7718B}" dt="2022-03-19T22:01:51.810" v="6541"/>
          <ac:spMkLst>
            <pc:docMk/>
            <pc:sldMk cId="1899415653" sldId="481"/>
            <ac:spMk id="43" creationId="{A70BCD37-4C02-4AE7-91DB-5A3BBF579577}"/>
          </ac:spMkLst>
        </pc:spChg>
        <pc:spChg chg="add del mod">
          <ac:chgData name="Yin, Xiangyu" userId="2bb6640f-cdcc-43e3-ad26-0c76e0fdfd37" providerId="ADAL" clId="{004FA34F-E127-45AE-80ED-136FDCA7718B}" dt="2022-03-19T22:01:51.810" v="6541"/>
          <ac:spMkLst>
            <pc:docMk/>
            <pc:sldMk cId="1899415653" sldId="481"/>
            <ac:spMk id="44" creationId="{DF3A4059-5611-41F2-A7FE-D233804AC5F3}"/>
          </ac:spMkLst>
        </pc:spChg>
        <pc:spChg chg="add del mod">
          <ac:chgData name="Yin, Xiangyu" userId="2bb6640f-cdcc-43e3-ad26-0c76e0fdfd37" providerId="ADAL" clId="{004FA34F-E127-45AE-80ED-136FDCA7718B}" dt="2022-03-19T22:01:51.810" v="6541"/>
          <ac:spMkLst>
            <pc:docMk/>
            <pc:sldMk cId="1899415653" sldId="481"/>
            <ac:spMk id="45" creationId="{8E7FCC78-5803-4C44-946D-AE0AF408EF07}"/>
          </ac:spMkLst>
        </pc:spChg>
        <pc:spChg chg="add del mod">
          <ac:chgData name="Yin, Xiangyu" userId="2bb6640f-cdcc-43e3-ad26-0c76e0fdfd37" providerId="ADAL" clId="{004FA34F-E127-45AE-80ED-136FDCA7718B}" dt="2022-03-19T22:01:51.810" v="6541"/>
          <ac:spMkLst>
            <pc:docMk/>
            <pc:sldMk cId="1899415653" sldId="481"/>
            <ac:spMk id="46" creationId="{9B42D29B-19FE-4E5E-94A5-DA50F9EE71D8}"/>
          </ac:spMkLst>
        </pc:spChg>
        <pc:spChg chg="add del mod">
          <ac:chgData name="Yin, Xiangyu" userId="2bb6640f-cdcc-43e3-ad26-0c76e0fdfd37" providerId="ADAL" clId="{004FA34F-E127-45AE-80ED-136FDCA7718B}" dt="2022-03-19T22:01:51.810" v="6541"/>
          <ac:spMkLst>
            <pc:docMk/>
            <pc:sldMk cId="1899415653" sldId="481"/>
            <ac:spMk id="47" creationId="{79D7F3D8-5C6E-4914-93A8-DC3279F1B026}"/>
          </ac:spMkLst>
        </pc:spChg>
        <pc:spChg chg="add del mod">
          <ac:chgData name="Yin, Xiangyu" userId="2bb6640f-cdcc-43e3-ad26-0c76e0fdfd37" providerId="ADAL" clId="{004FA34F-E127-45AE-80ED-136FDCA7718B}" dt="2022-03-19T22:01:51.810" v="6541"/>
          <ac:spMkLst>
            <pc:docMk/>
            <pc:sldMk cId="1899415653" sldId="481"/>
            <ac:spMk id="48" creationId="{4DA1DDF8-5497-4186-B118-F21D986BD0BB}"/>
          </ac:spMkLst>
        </pc:spChg>
        <pc:spChg chg="add del mod">
          <ac:chgData name="Yin, Xiangyu" userId="2bb6640f-cdcc-43e3-ad26-0c76e0fdfd37" providerId="ADAL" clId="{004FA34F-E127-45AE-80ED-136FDCA7718B}" dt="2022-03-19T22:01:51.810" v="6541"/>
          <ac:spMkLst>
            <pc:docMk/>
            <pc:sldMk cId="1899415653" sldId="481"/>
            <ac:spMk id="49" creationId="{66D5E58B-6113-420B-8142-6BB8239103F6}"/>
          </ac:spMkLst>
        </pc:spChg>
        <pc:spChg chg="add del mod">
          <ac:chgData name="Yin, Xiangyu" userId="2bb6640f-cdcc-43e3-ad26-0c76e0fdfd37" providerId="ADAL" clId="{004FA34F-E127-45AE-80ED-136FDCA7718B}" dt="2022-03-19T22:01:51.810" v="6541"/>
          <ac:spMkLst>
            <pc:docMk/>
            <pc:sldMk cId="1899415653" sldId="481"/>
            <ac:spMk id="50" creationId="{9C13476D-84AB-40C4-BCD7-36B53194FF6D}"/>
          </ac:spMkLst>
        </pc:spChg>
        <pc:spChg chg="add del mod">
          <ac:chgData name="Yin, Xiangyu" userId="2bb6640f-cdcc-43e3-ad26-0c76e0fdfd37" providerId="ADAL" clId="{004FA34F-E127-45AE-80ED-136FDCA7718B}" dt="2022-03-19T22:01:51.810" v="6541"/>
          <ac:spMkLst>
            <pc:docMk/>
            <pc:sldMk cId="1899415653" sldId="481"/>
            <ac:spMk id="51" creationId="{B83E9905-9A65-4444-9983-A3BC5A89B1CE}"/>
          </ac:spMkLst>
        </pc:spChg>
        <pc:spChg chg="add del mod">
          <ac:chgData name="Yin, Xiangyu" userId="2bb6640f-cdcc-43e3-ad26-0c76e0fdfd37" providerId="ADAL" clId="{004FA34F-E127-45AE-80ED-136FDCA7718B}" dt="2022-03-19T22:01:51.810" v="6541"/>
          <ac:spMkLst>
            <pc:docMk/>
            <pc:sldMk cId="1899415653" sldId="481"/>
            <ac:spMk id="52" creationId="{67DEA18F-9EAA-4A47-8992-C7E5F002E634}"/>
          </ac:spMkLst>
        </pc:spChg>
        <pc:spChg chg="add del mod">
          <ac:chgData name="Yin, Xiangyu" userId="2bb6640f-cdcc-43e3-ad26-0c76e0fdfd37" providerId="ADAL" clId="{004FA34F-E127-45AE-80ED-136FDCA7718B}" dt="2022-03-19T22:01:51.810" v="6541"/>
          <ac:spMkLst>
            <pc:docMk/>
            <pc:sldMk cId="1899415653" sldId="481"/>
            <ac:spMk id="53" creationId="{7C5BCCF5-0D82-4C47-BBAD-5683689F4982}"/>
          </ac:spMkLst>
        </pc:spChg>
        <pc:spChg chg="add del mod">
          <ac:chgData name="Yin, Xiangyu" userId="2bb6640f-cdcc-43e3-ad26-0c76e0fdfd37" providerId="ADAL" clId="{004FA34F-E127-45AE-80ED-136FDCA7718B}" dt="2022-03-19T22:01:51.810" v="6541"/>
          <ac:spMkLst>
            <pc:docMk/>
            <pc:sldMk cId="1899415653" sldId="481"/>
            <ac:spMk id="55" creationId="{0F1AC007-6787-4AAA-B6F8-8F884ED46744}"/>
          </ac:spMkLst>
        </pc:spChg>
        <pc:spChg chg="add del mod">
          <ac:chgData name="Yin, Xiangyu" userId="2bb6640f-cdcc-43e3-ad26-0c76e0fdfd37" providerId="ADAL" clId="{004FA34F-E127-45AE-80ED-136FDCA7718B}" dt="2022-03-19T22:01:51.810" v="6541"/>
          <ac:spMkLst>
            <pc:docMk/>
            <pc:sldMk cId="1899415653" sldId="481"/>
            <ac:spMk id="56" creationId="{CD9D741B-F708-41CE-AACD-82CDB2EAC73A}"/>
          </ac:spMkLst>
        </pc:spChg>
        <pc:spChg chg="add del mod">
          <ac:chgData name="Yin, Xiangyu" userId="2bb6640f-cdcc-43e3-ad26-0c76e0fdfd37" providerId="ADAL" clId="{004FA34F-E127-45AE-80ED-136FDCA7718B}" dt="2022-03-19T22:01:51.810" v="6541"/>
          <ac:spMkLst>
            <pc:docMk/>
            <pc:sldMk cId="1899415653" sldId="481"/>
            <ac:spMk id="58" creationId="{78B096FC-4421-4D20-A3BD-C98BDBDDA424}"/>
          </ac:spMkLst>
        </pc:spChg>
        <pc:spChg chg="add del mod">
          <ac:chgData name="Yin, Xiangyu" userId="2bb6640f-cdcc-43e3-ad26-0c76e0fdfd37" providerId="ADAL" clId="{004FA34F-E127-45AE-80ED-136FDCA7718B}" dt="2022-03-19T22:01:51.810" v="6541"/>
          <ac:spMkLst>
            <pc:docMk/>
            <pc:sldMk cId="1899415653" sldId="481"/>
            <ac:spMk id="62" creationId="{CAC4F7A5-6CF0-439F-B899-8B32C49E9552}"/>
          </ac:spMkLst>
        </pc:spChg>
        <pc:spChg chg="add del mod">
          <ac:chgData name="Yin, Xiangyu" userId="2bb6640f-cdcc-43e3-ad26-0c76e0fdfd37" providerId="ADAL" clId="{004FA34F-E127-45AE-80ED-136FDCA7718B}" dt="2022-03-19T22:01:51.810" v="6541"/>
          <ac:spMkLst>
            <pc:docMk/>
            <pc:sldMk cId="1899415653" sldId="481"/>
            <ac:spMk id="63" creationId="{ADF8BE1F-1AD6-410A-82D8-F5B93FF44B6A}"/>
          </ac:spMkLst>
        </pc:spChg>
        <pc:spChg chg="add del mod">
          <ac:chgData name="Yin, Xiangyu" userId="2bb6640f-cdcc-43e3-ad26-0c76e0fdfd37" providerId="ADAL" clId="{004FA34F-E127-45AE-80ED-136FDCA7718B}" dt="2022-03-19T22:02:19.087" v="6548"/>
          <ac:spMkLst>
            <pc:docMk/>
            <pc:sldMk cId="1899415653" sldId="481"/>
            <ac:spMk id="66" creationId="{13F562CE-6C86-4FB2-95E4-8BB71BE435F9}"/>
          </ac:spMkLst>
        </pc:spChg>
        <pc:spChg chg="add del mod">
          <ac:chgData name="Yin, Xiangyu" userId="2bb6640f-cdcc-43e3-ad26-0c76e0fdfd37" providerId="ADAL" clId="{004FA34F-E127-45AE-80ED-136FDCA7718B}" dt="2022-03-19T22:02:19.087" v="6548"/>
          <ac:spMkLst>
            <pc:docMk/>
            <pc:sldMk cId="1899415653" sldId="481"/>
            <ac:spMk id="67" creationId="{A2B584C2-A9AC-442A-BE04-55BF2AAD30E2}"/>
          </ac:spMkLst>
        </pc:spChg>
        <pc:spChg chg="add del mod">
          <ac:chgData name="Yin, Xiangyu" userId="2bb6640f-cdcc-43e3-ad26-0c76e0fdfd37" providerId="ADAL" clId="{004FA34F-E127-45AE-80ED-136FDCA7718B}" dt="2022-03-19T22:02:19.087" v="6548"/>
          <ac:spMkLst>
            <pc:docMk/>
            <pc:sldMk cId="1899415653" sldId="481"/>
            <ac:spMk id="68" creationId="{83054655-C7A1-4DC7-BDDC-1A7F8BD517FD}"/>
          </ac:spMkLst>
        </pc:spChg>
        <pc:spChg chg="add del mod">
          <ac:chgData name="Yin, Xiangyu" userId="2bb6640f-cdcc-43e3-ad26-0c76e0fdfd37" providerId="ADAL" clId="{004FA34F-E127-45AE-80ED-136FDCA7718B}" dt="2022-03-19T22:02:19.087" v="6548"/>
          <ac:spMkLst>
            <pc:docMk/>
            <pc:sldMk cId="1899415653" sldId="481"/>
            <ac:spMk id="69" creationId="{C621B14C-F11A-465E-8ED6-289629BEBE69}"/>
          </ac:spMkLst>
        </pc:spChg>
        <pc:spChg chg="add del mod">
          <ac:chgData name="Yin, Xiangyu" userId="2bb6640f-cdcc-43e3-ad26-0c76e0fdfd37" providerId="ADAL" clId="{004FA34F-E127-45AE-80ED-136FDCA7718B}" dt="2022-03-19T22:02:19.087" v="6548"/>
          <ac:spMkLst>
            <pc:docMk/>
            <pc:sldMk cId="1899415653" sldId="481"/>
            <ac:spMk id="72" creationId="{402FA2F9-305C-4217-B6F2-2C641E3913E3}"/>
          </ac:spMkLst>
        </pc:spChg>
        <pc:spChg chg="add del mod">
          <ac:chgData name="Yin, Xiangyu" userId="2bb6640f-cdcc-43e3-ad26-0c76e0fdfd37" providerId="ADAL" clId="{004FA34F-E127-45AE-80ED-136FDCA7718B}" dt="2022-03-19T22:02:19.087" v="6548"/>
          <ac:spMkLst>
            <pc:docMk/>
            <pc:sldMk cId="1899415653" sldId="481"/>
            <ac:spMk id="73" creationId="{07B5B4C9-CA22-4C36-9FA3-BE3031676A8A}"/>
          </ac:spMkLst>
        </pc:spChg>
        <pc:spChg chg="add del mod">
          <ac:chgData name="Yin, Xiangyu" userId="2bb6640f-cdcc-43e3-ad26-0c76e0fdfd37" providerId="ADAL" clId="{004FA34F-E127-45AE-80ED-136FDCA7718B}" dt="2022-03-19T22:02:19.087" v="6548"/>
          <ac:spMkLst>
            <pc:docMk/>
            <pc:sldMk cId="1899415653" sldId="481"/>
            <ac:spMk id="74" creationId="{471E22EF-2E20-4E9B-B976-5C97292BD370}"/>
          </ac:spMkLst>
        </pc:spChg>
        <pc:spChg chg="add del mod">
          <ac:chgData name="Yin, Xiangyu" userId="2bb6640f-cdcc-43e3-ad26-0c76e0fdfd37" providerId="ADAL" clId="{004FA34F-E127-45AE-80ED-136FDCA7718B}" dt="2022-03-19T22:02:19.087" v="6548"/>
          <ac:spMkLst>
            <pc:docMk/>
            <pc:sldMk cId="1899415653" sldId="481"/>
            <ac:spMk id="77" creationId="{7DE24ADC-104A-4390-A409-4638AF307EA4}"/>
          </ac:spMkLst>
        </pc:spChg>
        <pc:spChg chg="add del mod">
          <ac:chgData name="Yin, Xiangyu" userId="2bb6640f-cdcc-43e3-ad26-0c76e0fdfd37" providerId="ADAL" clId="{004FA34F-E127-45AE-80ED-136FDCA7718B}" dt="2022-03-19T22:02:19.087" v="6548"/>
          <ac:spMkLst>
            <pc:docMk/>
            <pc:sldMk cId="1899415653" sldId="481"/>
            <ac:spMk id="78" creationId="{9822845E-BC68-403D-A0C1-9461ACACDF44}"/>
          </ac:spMkLst>
        </pc:spChg>
        <pc:spChg chg="add del mod">
          <ac:chgData name="Yin, Xiangyu" userId="2bb6640f-cdcc-43e3-ad26-0c76e0fdfd37" providerId="ADAL" clId="{004FA34F-E127-45AE-80ED-136FDCA7718B}" dt="2022-03-19T22:02:19.087" v="6548"/>
          <ac:spMkLst>
            <pc:docMk/>
            <pc:sldMk cId="1899415653" sldId="481"/>
            <ac:spMk id="80" creationId="{637ED0BC-79E0-4BC8-A496-7360A6D93585}"/>
          </ac:spMkLst>
        </pc:spChg>
        <pc:spChg chg="add del mod">
          <ac:chgData name="Yin, Xiangyu" userId="2bb6640f-cdcc-43e3-ad26-0c76e0fdfd37" providerId="ADAL" clId="{004FA34F-E127-45AE-80ED-136FDCA7718B}" dt="2022-03-19T22:02:19.087" v="6548"/>
          <ac:spMkLst>
            <pc:docMk/>
            <pc:sldMk cId="1899415653" sldId="481"/>
            <ac:spMk id="83" creationId="{84E43B45-C2C4-4212-A1BB-84748889FBA9}"/>
          </ac:spMkLst>
        </pc:spChg>
        <pc:spChg chg="add del mod">
          <ac:chgData name="Yin, Xiangyu" userId="2bb6640f-cdcc-43e3-ad26-0c76e0fdfd37" providerId="ADAL" clId="{004FA34F-E127-45AE-80ED-136FDCA7718B}" dt="2022-03-19T22:02:19.087" v="6548"/>
          <ac:spMkLst>
            <pc:docMk/>
            <pc:sldMk cId="1899415653" sldId="481"/>
            <ac:spMk id="84" creationId="{1EAAA4E7-9435-441B-AEF1-5D37CB40C97B}"/>
          </ac:spMkLst>
        </pc:spChg>
        <pc:spChg chg="add del mod">
          <ac:chgData name="Yin, Xiangyu" userId="2bb6640f-cdcc-43e3-ad26-0c76e0fdfd37" providerId="ADAL" clId="{004FA34F-E127-45AE-80ED-136FDCA7718B}" dt="2022-03-19T22:02:19.087" v="6548"/>
          <ac:spMkLst>
            <pc:docMk/>
            <pc:sldMk cId="1899415653" sldId="481"/>
            <ac:spMk id="86" creationId="{F83429AC-D6AC-4DC7-9DA9-6030B8584821}"/>
          </ac:spMkLst>
        </pc:spChg>
        <pc:spChg chg="add del mod">
          <ac:chgData name="Yin, Xiangyu" userId="2bb6640f-cdcc-43e3-ad26-0c76e0fdfd37" providerId="ADAL" clId="{004FA34F-E127-45AE-80ED-136FDCA7718B}" dt="2022-03-19T22:02:19.087" v="6548"/>
          <ac:spMkLst>
            <pc:docMk/>
            <pc:sldMk cId="1899415653" sldId="481"/>
            <ac:spMk id="89" creationId="{71843EFF-D985-4ABA-869E-FD1677DBB4FF}"/>
          </ac:spMkLst>
        </pc:spChg>
        <pc:spChg chg="add del mod">
          <ac:chgData name="Yin, Xiangyu" userId="2bb6640f-cdcc-43e3-ad26-0c76e0fdfd37" providerId="ADAL" clId="{004FA34F-E127-45AE-80ED-136FDCA7718B}" dt="2022-03-19T22:02:19.087" v="6548"/>
          <ac:spMkLst>
            <pc:docMk/>
            <pc:sldMk cId="1899415653" sldId="481"/>
            <ac:spMk id="90" creationId="{7CD12E88-9DA5-4A86-9786-88F3542D461F}"/>
          </ac:spMkLst>
        </pc:spChg>
        <pc:spChg chg="add del mod">
          <ac:chgData name="Yin, Xiangyu" userId="2bb6640f-cdcc-43e3-ad26-0c76e0fdfd37" providerId="ADAL" clId="{004FA34F-E127-45AE-80ED-136FDCA7718B}" dt="2022-03-19T22:02:19.087" v="6548"/>
          <ac:spMkLst>
            <pc:docMk/>
            <pc:sldMk cId="1899415653" sldId="481"/>
            <ac:spMk id="91" creationId="{D4ABCACB-CCFB-4D8D-8215-61651BFC5C09}"/>
          </ac:spMkLst>
        </pc:spChg>
        <pc:spChg chg="add del mod">
          <ac:chgData name="Yin, Xiangyu" userId="2bb6640f-cdcc-43e3-ad26-0c76e0fdfd37" providerId="ADAL" clId="{004FA34F-E127-45AE-80ED-136FDCA7718B}" dt="2022-03-19T22:02:19.087" v="6548"/>
          <ac:spMkLst>
            <pc:docMk/>
            <pc:sldMk cId="1899415653" sldId="481"/>
            <ac:spMk id="95" creationId="{D43378FB-8B50-4EF6-951E-710385EAF066}"/>
          </ac:spMkLst>
        </pc:spChg>
        <pc:spChg chg="add del mod">
          <ac:chgData name="Yin, Xiangyu" userId="2bb6640f-cdcc-43e3-ad26-0c76e0fdfd37" providerId="ADAL" clId="{004FA34F-E127-45AE-80ED-136FDCA7718B}" dt="2022-03-19T22:02:19.087" v="6548"/>
          <ac:spMkLst>
            <pc:docMk/>
            <pc:sldMk cId="1899415653" sldId="481"/>
            <ac:spMk id="96" creationId="{8F2F7D0A-8FA9-4DE1-8979-8DE7C3CE6208}"/>
          </ac:spMkLst>
        </pc:spChg>
        <pc:spChg chg="add del mod">
          <ac:chgData name="Yin, Xiangyu" userId="2bb6640f-cdcc-43e3-ad26-0c76e0fdfd37" providerId="ADAL" clId="{004FA34F-E127-45AE-80ED-136FDCA7718B}" dt="2022-03-19T22:02:19.087" v="6548"/>
          <ac:spMkLst>
            <pc:docMk/>
            <pc:sldMk cId="1899415653" sldId="481"/>
            <ac:spMk id="97" creationId="{681E9FE1-4351-4506-9858-1FB958765598}"/>
          </ac:spMkLst>
        </pc:spChg>
        <pc:spChg chg="add del mod">
          <ac:chgData name="Yin, Xiangyu" userId="2bb6640f-cdcc-43e3-ad26-0c76e0fdfd37" providerId="ADAL" clId="{004FA34F-E127-45AE-80ED-136FDCA7718B}" dt="2022-03-19T22:02:19.087" v="6548"/>
          <ac:spMkLst>
            <pc:docMk/>
            <pc:sldMk cId="1899415653" sldId="481"/>
            <ac:spMk id="100" creationId="{EF15FE69-2FA2-4EC9-87C4-1E1C52753780}"/>
          </ac:spMkLst>
        </pc:spChg>
        <pc:spChg chg="add del mod">
          <ac:chgData name="Yin, Xiangyu" userId="2bb6640f-cdcc-43e3-ad26-0c76e0fdfd37" providerId="ADAL" clId="{004FA34F-E127-45AE-80ED-136FDCA7718B}" dt="2022-03-19T22:02:19.087" v="6548"/>
          <ac:spMkLst>
            <pc:docMk/>
            <pc:sldMk cId="1899415653" sldId="481"/>
            <ac:spMk id="101" creationId="{FA933C6B-1119-4EB8-8D10-9BB4981AAE38}"/>
          </ac:spMkLst>
        </pc:spChg>
        <pc:spChg chg="add del mod">
          <ac:chgData name="Yin, Xiangyu" userId="2bb6640f-cdcc-43e3-ad26-0c76e0fdfd37" providerId="ADAL" clId="{004FA34F-E127-45AE-80ED-136FDCA7718B}" dt="2022-03-19T22:02:19.087" v="6548"/>
          <ac:spMkLst>
            <pc:docMk/>
            <pc:sldMk cId="1899415653" sldId="481"/>
            <ac:spMk id="102" creationId="{86DD921B-9FF8-4ADB-B92E-3175DC1D32BF}"/>
          </ac:spMkLst>
        </pc:spChg>
        <pc:spChg chg="add del mod">
          <ac:chgData name="Yin, Xiangyu" userId="2bb6640f-cdcc-43e3-ad26-0c76e0fdfd37" providerId="ADAL" clId="{004FA34F-E127-45AE-80ED-136FDCA7718B}" dt="2022-03-19T22:02:19.087" v="6548"/>
          <ac:spMkLst>
            <pc:docMk/>
            <pc:sldMk cId="1899415653" sldId="481"/>
            <ac:spMk id="103" creationId="{AD4FD3B6-E88D-4CC1-8920-932BDBE3064D}"/>
          </ac:spMkLst>
        </pc:spChg>
        <pc:spChg chg="add del mod">
          <ac:chgData name="Yin, Xiangyu" userId="2bb6640f-cdcc-43e3-ad26-0c76e0fdfd37" providerId="ADAL" clId="{004FA34F-E127-45AE-80ED-136FDCA7718B}" dt="2022-03-19T22:02:19.087" v="6548"/>
          <ac:spMkLst>
            <pc:docMk/>
            <pc:sldMk cId="1899415653" sldId="481"/>
            <ac:spMk id="104" creationId="{5471BCDD-C68E-460E-BE5D-C3B1052285A1}"/>
          </ac:spMkLst>
        </pc:spChg>
        <pc:spChg chg="add del mod">
          <ac:chgData name="Yin, Xiangyu" userId="2bb6640f-cdcc-43e3-ad26-0c76e0fdfd37" providerId="ADAL" clId="{004FA34F-E127-45AE-80ED-136FDCA7718B}" dt="2022-03-19T22:02:19.087" v="6548"/>
          <ac:spMkLst>
            <pc:docMk/>
            <pc:sldMk cId="1899415653" sldId="481"/>
            <ac:spMk id="105" creationId="{499FD1AB-2F9E-49CF-8111-E3A34AD2A723}"/>
          </ac:spMkLst>
        </pc:spChg>
        <pc:spChg chg="add del mod">
          <ac:chgData name="Yin, Xiangyu" userId="2bb6640f-cdcc-43e3-ad26-0c76e0fdfd37" providerId="ADAL" clId="{004FA34F-E127-45AE-80ED-136FDCA7718B}" dt="2022-03-19T22:02:19.087" v="6548"/>
          <ac:spMkLst>
            <pc:docMk/>
            <pc:sldMk cId="1899415653" sldId="481"/>
            <ac:spMk id="106" creationId="{6A6504F4-8522-43BC-8C24-FAF294F1D57F}"/>
          </ac:spMkLst>
        </pc:spChg>
        <pc:spChg chg="add del mod">
          <ac:chgData name="Yin, Xiangyu" userId="2bb6640f-cdcc-43e3-ad26-0c76e0fdfd37" providerId="ADAL" clId="{004FA34F-E127-45AE-80ED-136FDCA7718B}" dt="2022-03-19T22:02:19.087" v="6548"/>
          <ac:spMkLst>
            <pc:docMk/>
            <pc:sldMk cId="1899415653" sldId="481"/>
            <ac:spMk id="107" creationId="{B592AA44-7F14-49B2-8900-7F8B9DBFFCF1}"/>
          </ac:spMkLst>
        </pc:spChg>
        <pc:spChg chg="add del mod">
          <ac:chgData name="Yin, Xiangyu" userId="2bb6640f-cdcc-43e3-ad26-0c76e0fdfd37" providerId="ADAL" clId="{004FA34F-E127-45AE-80ED-136FDCA7718B}" dt="2022-03-19T22:02:19.087" v="6548"/>
          <ac:spMkLst>
            <pc:docMk/>
            <pc:sldMk cId="1899415653" sldId="481"/>
            <ac:spMk id="108" creationId="{DF215724-2CC0-4CC9-ABB2-9A77E83ECB21}"/>
          </ac:spMkLst>
        </pc:spChg>
        <pc:spChg chg="add del mod">
          <ac:chgData name="Yin, Xiangyu" userId="2bb6640f-cdcc-43e3-ad26-0c76e0fdfd37" providerId="ADAL" clId="{004FA34F-E127-45AE-80ED-136FDCA7718B}" dt="2022-03-19T22:02:19.087" v="6548"/>
          <ac:spMkLst>
            <pc:docMk/>
            <pc:sldMk cId="1899415653" sldId="481"/>
            <ac:spMk id="109" creationId="{0F6582AF-60AF-41F2-B8E2-5E2155B5035F}"/>
          </ac:spMkLst>
        </pc:spChg>
        <pc:spChg chg="add del mod">
          <ac:chgData name="Yin, Xiangyu" userId="2bb6640f-cdcc-43e3-ad26-0c76e0fdfd37" providerId="ADAL" clId="{004FA34F-E127-45AE-80ED-136FDCA7718B}" dt="2022-03-19T22:02:19.087" v="6548"/>
          <ac:spMkLst>
            <pc:docMk/>
            <pc:sldMk cId="1899415653" sldId="481"/>
            <ac:spMk id="110" creationId="{BBAC409C-C80C-4AF9-A810-1441AA670920}"/>
          </ac:spMkLst>
        </pc:spChg>
        <pc:spChg chg="add del mod">
          <ac:chgData name="Yin, Xiangyu" userId="2bb6640f-cdcc-43e3-ad26-0c76e0fdfd37" providerId="ADAL" clId="{004FA34F-E127-45AE-80ED-136FDCA7718B}" dt="2022-03-19T22:02:19.087" v="6548"/>
          <ac:spMkLst>
            <pc:docMk/>
            <pc:sldMk cId="1899415653" sldId="481"/>
            <ac:spMk id="112" creationId="{5950C2D3-183D-4A39-9BEA-EB157200BF4C}"/>
          </ac:spMkLst>
        </pc:spChg>
        <pc:spChg chg="add del mod">
          <ac:chgData name="Yin, Xiangyu" userId="2bb6640f-cdcc-43e3-ad26-0c76e0fdfd37" providerId="ADAL" clId="{004FA34F-E127-45AE-80ED-136FDCA7718B}" dt="2022-03-19T22:02:19.087" v="6548"/>
          <ac:spMkLst>
            <pc:docMk/>
            <pc:sldMk cId="1899415653" sldId="481"/>
            <ac:spMk id="113" creationId="{10A5F302-C140-4AD7-B0FC-6084237ED673}"/>
          </ac:spMkLst>
        </pc:spChg>
        <pc:spChg chg="add del mod">
          <ac:chgData name="Yin, Xiangyu" userId="2bb6640f-cdcc-43e3-ad26-0c76e0fdfd37" providerId="ADAL" clId="{004FA34F-E127-45AE-80ED-136FDCA7718B}" dt="2022-03-19T22:02:19.087" v="6548"/>
          <ac:spMkLst>
            <pc:docMk/>
            <pc:sldMk cId="1899415653" sldId="481"/>
            <ac:spMk id="115" creationId="{A1C4BA63-0A2E-442B-8C05-C89E0156C0B6}"/>
          </ac:spMkLst>
        </pc:spChg>
        <pc:spChg chg="add del mod">
          <ac:chgData name="Yin, Xiangyu" userId="2bb6640f-cdcc-43e3-ad26-0c76e0fdfd37" providerId="ADAL" clId="{004FA34F-E127-45AE-80ED-136FDCA7718B}" dt="2022-03-19T22:02:19.087" v="6548"/>
          <ac:spMkLst>
            <pc:docMk/>
            <pc:sldMk cId="1899415653" sldId="481"/>
            <ac:spMk id="119" creationId="{9EB99B7B-21FF-4A15-A57B-DC75C7ACDF59}"/>
          </ac:spMkLst>
        </pc:spChg>
        <pc:spChg chg="add del mod">
          <ac:chgData name="Yin, Xiangyu" userId="2bb6640f-cdcc-43e3-ad26-0c76e0fdfd37" providerId="ADAL" clId="{004FA34F-E127-45AE-80ED-136FDCA7718B}" dt="2022-03-19T22:02:19.087" v="6548"/>
          <ac:spMkLst>
            <pc:docMk/>
            <pc:sldMk cId="1899415653" sldId="481"/>
            <ac:spMk id="120" creationId="{296995D9-DA42-42EF-9BFE-8D3D2FF8439F}"/>
          </ac:spMkLst>
        </pc:spChg>
        <pc:spChg chg="del">
          <ac:chgData name="Yin, Xiangyu" userId="2bb6640f-cdcc-43e3-ad26-0c76e0fdfd37" providerId="ADAL" clId="{004FA34F-E127-45AE-80ED-136FDCA7718B}" dt="2022-03-18T09:25:57.229" v="2894" actId="478"/>
          <ac:spMkLst>
            <pc:docMk/>
            <pc:sldMk cId="1899415653" sldId="481"/>
            <ac:spMk id="131" creationId="{67114693-A146-4D9C-ADA4-8359C09835DB}"/>
          </ac:spMkLst>
        </pc:spChg>
        <pc:spChg chg="del">
          <ac:chgData name="Yin, Xiangyu" userId="2bb6640f-cdcc-43e3-ad26-0c76e0fdfd37" providerId="ADAL" clId="{004FA34F-E127-45AE-80ED-136FDCA7718B}" dt="2022-03-18T09:25:56.455" v="2893" actId="478"/>
          <ac:spMkLst>
            <pc:docMk/>
            <pc:sldMk cId="1899415653" sldId="481"/>
            <ac:spMk id="132" creationId="{943C2D41-59CD-4C73-B520-AAE2831D82B8}"/>
          </ac:spMkLst>
        </pc:spChg>
        <pc:grpChg chg="add mod">
          <ac:chgData name="Yin, Xiangyu" userId="2bb6640f-cdcc-43e3-ad26-0c76e0fdfd37" providerId="ADAL" clId="{004FA34F-E127-45AE-80ED-136FDCA7718B}" dt="2022-03-20T21:55:37.687" v="10160" actId="164"/>
          <ac:grpSpMkLst>
            <pc:docMk/>
            <pc:sldMk cId="1899415653" sldId="481"/>
            <ac:grpSpMk id="19" creationId="{E6795EAC-45D7-4CBC-B9E1-8F970C5CAC74}"/>
          </ac:grpSpMkLst>
        </pc:grpChg>
        <pc:grpChg chg="add mod">
          <ac:chgData name="Yin, Xiangyu" userId="2bb6640f-cdcc-43e3-ad26-0c76e0fdfd37" providerId="ADAL" clId="{004FA34F-E127-45AE-80ED-136FDCA7718B}" dt="2022-03-20T21:56:04.668" v="10173" actId="1076"/>
          <ac:grpSpMkLst>
            <pc:docMk/>
            <pc:sldMk cId="1899415653" sldId="481"/>
            <ac:grpSpMk id="23" creationId="{89C56DDB-87C8-4A46-A5A0-237A929C3098}"/>
          </ac:grpSpMkLst>
        </pc:grpChg>
        <pc:graphicFrameChg chg="add del mod">
          <ac:chgData name="Yin, Xiangyu" userId="2bb6640f-cdcc-43e3-ad26-0c76e0fdfd37" providerId="ADAL" clId="{004FA34F-E127-45AE-80ED-136FDCA7718B}" dt="2022-03-19T22:01:51.810" v="6541"/>
          <ac:graphicFrameMkLst>
            <pc:docMk/>
            <pc:sldMk cId="1899415653" sldId="481"/>
            <ac:graphicFrameMk id="37" creationId="{F6261C3A-A3AE-4CD7-ABFA-B9A1E617E30B}"/>
          </ac:graphicFrameMkLst>
        </pc:graphicFrameChg>
        <pc:graphicFrameChg chg="add del mod">
          <ac:chgData name="Yin, Xiangyu" userId="2bb6640f-cdcc-43e3-ad26-0c76e0fdfd37" providerId="ADAL" clId="{004FA34F-E127-45AE-80ED-136FDCA7718B}" dt="2022-03-19T22:02:19.087" v="6548"/>
          <ac:graphicFrameMkLst>
            <pc:docMk/>
            <pc:sldMk cId="1899415653" sldId="481"/>
            <ac:graphicFrameMk id="94" creationId="{2AFCE4A7-B944-4024-B67B-63DA8BD313C0}"/>
          </ac:graphicFrameMkLst>
        </pc:graphicFrameChg>
        <pc:picChg chg="add del mod">
          <ac:chgData name="Yin, Xiangyu" userId="2bb6640f-cdcc-43e3-ad26-0c76e0fdfd37" providerId="ADAL" clId="{004FA34F-E127-45AE-80ED-136FDCA7718B}" dt="2022-03-19T22:02:01.059" v="6546" actId="478"/>
          <ac:picMkLst>
            <pc:docMk/>
            <pc:sldMk cId="1899415653" sldId="481"/>
            <ac:picMk id="3" creationId="{94132F0C-7E96-44B3-AAC5-224151E24F30}"/>
          </ac:picMkLst>
        </pc:picChg>
        <pc:picChg chg="add del">
          <ac:chgData name="Yin, Xiangyu" userId="2bb6640f-cdcc-43e3-ad26-0c76e0fdfd37" providerId="ADAL" clId="{004FA34F-E127-45AE-80ED-136FDCA7718B}" dt="2022-03-19T22:02:39.518" v="6556" actId="478"/>
          <ac:picMkLst>
            <pc:docMk/>
            <pc:sldMk cId="1899415653" sldId="481"/>
            <ac:picMk id="6" creationId="{505D8A10-A7F0-4EFD-808D-E37D71E2E949}"/>
          </ac:picMkLst>
        </pc:picChg>
        <pc:picChg chg="del">
          <ac:chgData name="Yin, Xiangyu" userId="2bb6640f-cdcc-43e3-ad26-0c76e0fdfd37" providerId="ADAL" clId="{004FA34F-E127-45AE-80ED-136FDCA7718B}" dt="2022-03-19T22:01:49.599" v="6537" actId="478"/>
          <ac:picMkLst>
            <pc:docMk/>
            <pc:sldMk cId="1899415653" sldId="481"/>
            <ac:picMk id="122" creationId="{71854E64-E837-41B3-AA2A-C7AC29C5558D}"/>
          </ac:picMkLst>
        </pc:picChg>
        <pc:picChg chg="add del mod">
          <ac:chgData name="Yin, Xiangyu" userId="2bb6640f-cdcc-43e3-ad26-0c76e0fdfd37" providerId="ADAL" clId="{004FA34F-E127-45AE-80ED-136FDCA7718B}" dt="2022-03-19T22:02:52.442" v="6559" actId="21"/>
          <ac:picMkLst>
            <pc:docMk/>
            <pc:sldMk cId="1899415653" sldId="481"/>
            <ac:picMk id="124" creationId="{76A33578-FFEA-499C-BBB9-4BA93585C145}"/>
          </ac:picMkLst>
        </pc:picChg>
        <pc:picChg chg="add del mod">
          <ac:chgData name="Yin, Xiangyu" userId="2bb6640f-cdcc-43e3-ad26-0c76e0fdfd37" providerId="ADAL" clId="{004FA34F-E127-45AE-80ED-136FDCA7718B}" dt="2022-03-19T22:03:00.736" v="6564"/>
          <ac:picMkLst>
            <pc:docMk/>
            <pc:sldMk cId="1899415653" sldId="481"/>
            <ac:picMk id="125" creationId="{729EF491-C913-4ABF-BBDA-5596847E62BC}"/>
          </ac:picMkLst>
        </pc:picChg>
        <pc:picChg chg="add del mod">
          <ac:chgData name="Yin, Xiangyu" userId="2bb6640f-cdcc-43e3-ad26-0c76e0fdfd37" providerId="ADAL" clId="{004FA34F-E127-45AE-80ED-136FDCA7718B}" dt="2022-03-19T22:33:05.703" v="6950" actId="21"/>
          <ac:picMkLst>
            <pc:docMk/>
            <pc:sldMk cId="1899415653" sldId="481"/>
            <ac:picMk id="126" creationId="{DAE0CAD5-2117-4EE2-8863-4DE07A430E3A}"/>
          </ac:picMkLst>
        </pc:picChg>
        <pc:picChg chg="add mod">
          <ac:chgData name="Yin, Xiangyu" userId="2bb6640f-cdcc-43e3-ad26-0c76e0fdfd37" providerId="ADAL" clId="{004FA34F-E127-45AE-80ED-136FDCA7718B}" dt="2022-03-20T21:52:40.079" v="10116" actId="1076"/>
          <ac:picMkLst>
            <pc:docMk/>
            <pc:sldMk cId="1899415653" sldId="481"/>
            <ac:picMk id="127" creationId="{B2B41396-1EF7-4C05-A01F-AD384EE52EB3}"/>
          </ac:picMkLst>
        </pc:picChg>
        <pc:cxnChg chg="add mod">
          <ac:chgData name="Yin, Xiangyu" userId="2bb6640f-cdcc-43e3-ad26-0c76e0fdfd37" providerId="ADAL" clId="{004FA34F-E127-45AE-80ED-136FDCA7718B}" dt="2022-03-20T21:53:28.688" v="10126" actId="164"/>
          <ac:cxnSpMkLst>
            <pc:docMk/>
            <pc:sldMk cId="1899415653" sldId="481"/>
            <ac:cxnSpMk id="7" creationId="{7C2972A3-C48A-46A4-A743-1242424AD3F1}"/>
          </ac:cxnSpMkLst>
        </pc:cxnChg>
        <pc:cxnChg chg="add mod">
          <ac:chgData name="Yin, Xiangyu" userId="2bb6640f-cdcc-43e3-ad26-0c76e0fdfd37" providerId="ADAL" clId="{004FA34F-E127-45AE-80ED-136FDCA7718B}" dt="2022-03-20T21:53:28.688" v="10126" actId="164"/>
          <ac:cxnSpMkLst>
            <pc:docMk/>
            <pc:sldMk cId="1899415653" sldId="481"/>
            <ac:cxnSpMk id="10" creationId="{B15918C2-883E-461C-87B5-5C7301086174}"/>
          </ac:cxnSpMkLst>
        </pc:cxnChg>
        <pc:cxnChg chg="add mod">
          <ac:chgData name="Yin, Xiangyu" userId="2bb6640f-cdcc-43e3-ad26-0c76e0fdfd37" providerId="ADAL" clId="{004FA34F-E127-45AE-80ED-136FDCA7718B}" dt="2022-03-20T21:53:28.688" v="10126" actId="164"/>
          <ac:cxnSpMkLst>
            <pc:docMk/>
            <pc:sldMk cId="1899415653" sldId="481"/>
            <ac:cxnSpMk id="11" creationId="{2DA0AE80-C82C-4864-BDB3-4F44A6A769FE}"/>
          </ac:cxnSpMkLst>
        </pc:cxnChg>
        <pc:cxnChg chg="add del mod">
          <ac:chgData name="Yin, Xiangyu" userId="2bb6640f-cdcc-43e3-ad26-0c76e0fdfd37" providerId="ADAL" clId="{004FA34F-E127-45AE-80ED-136FDCA7718B}" dt="2022-03-19T22:01:51.810" v="6541"/>
          <ac:cxnSpMkLst>
            <pc:docMk/>
            <pc:sldMk cId="1899415653" sldId="481"/>
            <ac:cxnSpMk id="13" creationId="{A37F7515-8026-43D1-8B19-3FEBE04E7301}"/>
          </ac:cxnSpMkLst>
        </pc:cxnChg>
        <pc:cxnChg chg="add del mod">
          <ac:chgData name="Yin, Xiangyu" userId="2bb6640f-cdcc-43e3-ad26-0c76e0fdfd37" providerId="ADAL" clId="{004FA34F-E127-45AE-80ED-136FDCA7718B}" dt="2022-03-19T22:01:51.810" v="6541"/>
          <ac:cxnSpMkLst>
            <pc:docMk/>
            <pc:sldMk cId="1899415653" sldId="481"/>
            <ac:cxnSpMk id="14" creationId="{F62B1721-322C-41B7-AC51-B03DE0FFD86B}"/>
          </ac:cxnSpMkLst>
        </pc:cxnChg>
        <pc:cxnChg chg="add del mod">
          <ac:chgData name="Yin, Xiangyu" userId="2bb6640f-cdcc-43e3-ad26-0c76e0fdfd37" providerId="ADAL" clId="{004FA34F-E127-45AE-80ED-136FDCA7718B}" dt="2022-03-19T22:01:51.810" v="6541"/>
          <ac:cxnSpMkLst>
            <pc:docMk/>
            <pc:sldMk cId="1899415653" sldId="481"/>
            <ac:cxnSpMk id="18" creationId="{0EC4BE37-FFC4-439A-B139-819EE1F63BDA}"/>
          </ac:cxnSpMkLst>
        </pc:cxnChg>
        <pc:cxnChg chg="add del mod">
          <ac:chgData name="Yin, Xiangyu" userId="2bb6640f-cdcc-43e3-ad26-0c76e0fdfd37" providerId="ADAL" clId="{004FA34F-E127-45AE-80ED-136FDCA7718B}" dt="2022-03-19T22:01:51.810" v="6541"/>
          <ac:cxnSpMkLst>
            <pc:docMk/>
            <pc:sldMk cId="1899415653" sldId="481"/>
            <ac:cxnSpMk id="19" creationId="{692F7A19-FC83-4798-AC09-69E9026C1897}"/>
          </ac:cxnSpMkLst>
        </pc:cxnChg>
        <pc:cxnChg chg="add del mod">
          <ac:chgData name="Yin, Xiangyu" userId="2bb6640f-cdcc-43e3-ad26-0c76e0fdfd37" providerId="ADAL" clId="{004FA34F-E127-45AE-80ED-136FDCA7718B}" dt="2022-03-19T22:01:51.810" v="6541"/>
          <ac:cxnSpMkLst>
            <pc:docMk/>
            <pc:sldMk cId="1899415653" sldId="481"/>
            <ac:cxnSpMk id="22" creationId="{6AAAA3C3-CA3E-42FD-A410-FFA348886EA1}"/>
          </ac:cxnSpMkLst>
        </pc:cxnChg>
        <pc:cxnChg chg="add del mod">
          <ac:chgData name="Yin, Xiangyu" userId="2bb6640f-cdcc-43e3-ad26-0c76e0fdfd37" providerId="ADAL" clId="{004FA34F-E127-45AE-80ED-136FDCA7718B}" dt="2022-03-19T22:01:51.810" v="6541"/>
          <ac:cxnSpMkLst>
            <pc:docMk/>
            <pc:sldMk cId="1899415653" sldId="481"/>
            <ac:cxnSpMk id="24" creationId="{5EAF58BF-6B01-4349-8E3B-60427FAB67D5}"/>
          </ac:cxnSpMkLst>
        </pc:cxnChg>
        <pc:cxnChg chg="add del mod">
          <ac:chgData name="Yin, Xiangyu" userId="2bb6640f-cdcc-43e3-ad26-0c76e0fdfd37" providerId="ADAL" clId="{004FA34F-E127-45AE-80ED-136FDCA7718B}" dt="2022-03-19T22:01:51.810" v="6541"/>
          <ac:cxnSpMkLst>
            <pc:docMk/>
            <pc:sldMk cId="1899415653" sldId="481"/>
            <ac:cxnSpMk id="25" creationId="{3DD41F7F-EDE2-4AD6-84FE-261653485F12}"/>
          </ac:cxnSpMkLst>
        </pc:cxnChg>
        <pc:cxnChg chg="add del mod">
          <ac:chgData name="Yin, Xiangyu" userId="2bb6640f-cdcc-43e3-ad26-0c76e0fdfd37" providerId="ADAL" clId="{004FA34F-E127-45AE-80ED-136FDCA7718B}" dt="2022-03-19T22:01:51.810" v="6541"/>
          <ac:cxnSpMkLst>
            <pc:docMk/>
            <pc:sldMk cId="1899415653" sldId="481"/>
            <ac:cxnSpMk id="28" creationId="{FAB58A4D-5000-463E-BD36-CB968B2F4130}"/>
          </ac:cxnSpMkLst>
        </pc:cxnChg>
        <pc:cxnChg chg="add del mod">
          <ac:chgData name="Yin, Xiangyu" userId="2bb6640f-cdcc-43e3-ad26-0c76e0fdfd37" providerId="ADAL" clId="{004FA34F-E127-45AE-80ED-136FDCA7718B}" dt="2022-03-19T22:01:51.810" v="6541"/>
          <ac:cxnSpMkLst>
            <pc:docMk/>
            <pc:sldMk cId="1899415653" sldId="481"/>
            <ac:cxnSpMk id="30" creationId="{1AFE3DD8-0F17-4F4C-9015-294A16F1A624}"/>
          </ac:cxnSpMkLst>
        </pc:cxnChg>
        <pc:cxnChg chg="add del mod">
          <ac:chgData name="Yin, Xiangyu" userId="2bb6640f-cdcc-43e3-ad26-0c76e0fdfd37" providerId="ADAL" clId="{004FA34F-E127-45AE-80ED-136FDCA7718B}" dt="2022-03-19T22:01:51.810" v="6541"/>
          <ac:cxnSpMkLst>
            <pc:docMk/>
            <pc:sldMk cId="1899415653" sldId="481"/>
            <ac:cxnSpMk id="31" creationId="{9571AB03-850F-4FD7-8810-6B01E4EDF71B}"/>
          </ac:cxnSpMkLst>
        </pc:cxnChg>
        <pc:cxnChg chg="add del mod">
          <ac:chgData name="Yin, Xiangyu" userId="2bb6640f-cdcc-43e3-ad26-0c76e0fdfd37" providerId="ADAL" clId="{004FA34F-E127-45AE-80ED-136FDCA7718B}" dt="2022-03-19T22:01:51.810" v="6541"/>
          <ac:cxnSpMkLst>
            <pc:docMk/>
            <pc:sldMk cId="1899415653" sldId="481"/>
            <ac:cxnSpMk id="35" creationId="{8DD82D43-3654-4487-9599-CDE43D47C95A}"/>
          </ac:cxnSpMkLst>
        </pc:cxnChg>
        <pc:cxnChg chg="add del mod">
          <ac:chgData name="Yin, Xiangyu" userId="2bb6640f-cdcc-43e3-ad26-0c76e0fdfd37" providerId="ADAL" clId="{004FA34F-E127-45AE-80ED-136FDCA7718B}" dt="2022-03-19T22:01:51.810" v="6541"/>
          <ac:cxnSpMkLst>
            <pc:docMk/>
            <pc:sldMk cId="1899415653" sldId="481"/>
            <ac:cxnSpMk id="36" creationId="{CE53406C-5F60-4192-BF7B-A57530BF635B}"/>
          </ac:cxnSpMkLst>
        </pc:cxnChg>
        <pc:cxnChg chg="add del mod">
          <ac:chgData name="Yin, Xiangyu" userId="2bb6640f-cdcc-43e3-ad26-0c76e0fdfd37" providerId="ADAL" clId="{004FA34F-E127-45AE-80ED-136FDCA7718B}" dt="2022-03-19T22:01:51.810" v="6541"/>
          <ac:cxnSpMkLst>
            <pc:docMk/>
            <pc:sldMk cId="1899415653" sldId="481"/>
            <ac:cxnSpMk id="41" creationId="{DDB777ED-5585-41EC-8978-6E14629F06CB}"/>
          </ac:cxnSpMkLst>
        </pc:cxnChg>
        <pc:cxnChg chg="add del mod">
          <ac:chgData name="Yin, Xiangyu" userId="2bb6640f-cdcc-43e3-ad26-0c76e0fdfd37" providerId="ADAL" clId="{004FA34F-E127-45AE-80ED-136FDCA7718B}" dt="2022-03-19T22:01:51.810" v="6541"/>
          <ac:cxnSpMkLst>
            <pc:docMk/>
            <pc:sldMk cId="1899415653" sldId="481"/>
            <ac:cxnSpMk id="42" creationId="{B293FF8E-20BC-4996-AAD0-746408BFA3CF}"/>
          </ac:cxnSpMkLst>
        </pc:cxnChg>
        <pc:cxnChg chg="add del mod">
          <ac:chgData name="Yin, Xiangyu" userId="2bb6640f-cdcc-43e3-ad26-0c76e0fdfd37" providerId="ADAL" clId="{004FA34F-E127-45AE-80ED-136FDCA7718B}" dt="2022-03-19T22:01:51.810" v="6541"/>
          <ac:cxnSpMkLst>
            <pc:docMk/>
            <pc:sldMk cId="1899415653" sldId="481"/>
            <ac:cxnSpMk id="54" creationId="{F8EA7959-6DDC-47A8-B91E-EC37D33AB850}"/>
          </ac:cxnSpMkLst>
        </pc:cxnChg>
        <pc:cxnChg chg="add del mod">
          <ac:chgData name="Yin, Xiangyu" userId="2bb6640f-cdcc-43e3-ad26-0c76e0fdfd37" providerId="ADAL" clId="{004FA34F-E127-45AE-80ED-136FDCA7718B}" dt="2022-03-19T22:01:51.810" v="6541"/>
          <ac:cxnSpMkLst>
            <pc:docMk/>
            <pc:sldMk cId="1899415653" sldId="481"/>
            <ac:cxnSpMk id="57" creationId="{E2E8B1DB-F7E6-42EB-85B0-A3C7B116131D}"/>
          </ac:cxnSpMkLst>
        </pc:cxnChg>
        <pc:cxnChg chg="add del mod">
          <ac:chgData name="Yin, Xiangyu" userId="2bb6640f-cdcc-43e3-ad26-0c76e0fdfd37" providerId="ADAL" clId="{004FA34F-E127-45AE-80ED-136FDCA7718B}" dt="2022-03-19T22:01:51.810" v="6541"/>
          <ac:cxnSpMkLst>
            <pc:docMk/>
            <pc:sldMk cId="1899415653" sldId="481"/>
            <ac:cxnSpMk id="59" creationId="{2B3C872A-673B-4B7F-BDE3-0EF0B283BDC3}"/>
          </ac:cxnSpMkLst>
        </pc:cxnChg>
        <pc:cxnChg chg="add del mod">
          <ac:chgData name="Yin, Xiangyu" userId="2bb6640f-cdcc-43e3-ad26-0c76e0fdfd37" providerId="ADAL" clId="{004FA34F-E127-45AE-80ED-136FDCA7718B}" dt="2022-03-19T22:01:51.810" v="6541"/>
          <ac:cxnSpMkLst>
            <pc:docMk/>
            <pc:sldMk cId="1899415653" sldId="481"/>
            <ac:cxnSpMk id="60" creationId="{C6CFC589-B865-4236-A1F4-D98487869F4F}"/>
          </ac:cxnSpMkLst>
        </pc:cxnChg>
        <pc:cxnChg chg="add del mod">
          <ac:chgData name="Yin, Xiangyu" userId="2bb6640f-cdcc-43e3-ad26-0c76e0fdfd37" providerId="ADAL" clId="{004FA34F-E127-45AE-80ED-136FDCA7718B}" dt="2022-03-19T22:01:51.810" v="6541"/>
          <ac:cxnSpMkLst>
            <pc:docMk/>
            <pc:sldMk cId="1899415653" sldId="481"/>
            <ac:cxnSpMk id="61" creationId="{085F87E5-FDFB-404F-8078-8B04AD2E481E}"/>
          </ac:cxnSpMkLst>
        </pc:cxnChg>
        <pc:cxnChg chg="add del mod">
          <ac:chgData name="Yin, Xiangyu" userId="2bb6640f-cdcc-43e3-ad26-0c76e0fdfd37" providerId="ADAL" clId="{004FA34F-E127-45AE-80ED-136FDCA7718B}" dt="2022-03-19T22:01:51.810" v="6541"/>
          <ac:cxnSpMkLst>
            <pc:docMk/>
            <pc:sldMk cId="1899415653" sldId="481"/>
            <ac:cxnSpMk id="64" creationId="{89FCD780-BBE3-4F16-BEBE-56F7BB08CD9C}"/>
          </ac:cxnSpMkLst>
        </pc:cxnChg>
        <pc:cxnChg chg="add del mod">
          <ac:chgData name="Yin, Xiangyu" userId="2bb6640f-cdcc-43e3-ad26-0c76e0fdfd37" providerId="ADAL" clId="{004FA34F-E127-45AE-80ED-136FDCA7718B}" dt="2022-03-19T22:02:19.087" v="6548"/>
          <ac:cxnSpMkLst>
            <pc:docMk/>
            <pc:sldMk cId="1899415653" sldId="481"/>
            <ac:cxnSpMk id="70" creationId="{E5322198-5A4A-4E6E-948C-97C28A753201}"/>
          </ac:cxnSpMkLst>
        </pc:cxnChg>
        <pc:cxnChg chg="add del mod">
          <ac:chgData name="Yin, Xiangyu" userId="2bb6640f-cdcc-43e3-ad26-0c76e0fdfd37" providerId="ADAL" clId="{004FA34F-E127-45AE-80ED-136FDCA7718B}" dt="2022-03-19T22:02:19.087" v="6548"/>
          <ac:cxnSpMkLst>
            <pc:docMk/>
            <pc:sldMk cId="1899415653" sldId="481"/>
            <ac:cxnSpMk id="71" creationId="{C5814465-F986-40A3-B484-8E3A404D267C}"/>
          </ac:cxnSpMkLst>
        </pc:cxnChg>
        <pc:cxnChg chg="add del mod">
          <ac:chgData name="Yin, Xiangyu" userId="2bb6640f-cdcc-43e3-ad26-0c76e0fdfd37" providerId="ADAL" clId="{004FA34F-E127-45AE-80ED-136FDCA7718B}" dt="2022-03-19T22:02:19.087" v="6548"/>
          <ac:cxnSpMkLst>
            <pc:docMk/>
            <pc:sldMk cId="1899415653" sldId="481"/>
            <ac:cxnSpMk id="75" creationId="{6EA98261-2C9A-443B-BD3F-535EDE2C9F46}"/>
          </ac:cxnSpMkLst>
        </pc:cxnChg>
        <pc:cxnChg chg="add del mod">
          <ac:chgData name="Yin, Xiangyu" userId="2bb6640f-cdcc-43e3-ad26-0c76e0fdfd37" providerId="ADAL" clId="{004FA34F-E127-45AE-80ED-136FDCA7718B}" dt="2022-03-19T22:02:19.087" v="6548"/>
          <ac:cxnSpMkLst>
            <pc:docMk/>
            <pc:sldMk cId="1899415653" sldId="481"/>
            <ac:cxnSpMk id="76" creationId="{C6A934A2-9FEF-430E-BCC7-532264CAE55E}"/>
          </ac:cxnSpMkLst>
        </pc:cxnChg>
        <pc:cxnChg chg="add del mod">
          <ac:chgData name="Yin, Xiangyu" userId="2bb6640f-cdcc-43e3-ad26-0c76e0fdfd37" providerId="ADAL" clId="{004FA34F-E127-45AE-80ED-136FDCA7718B}" dt="2022-03-19T22:02:19.087" v="6548"/>
          <ac:cxnSpMkLst>
            <pc:docMk/>
            <pc:sldMk cId="1899415653" sldId="481"/>
            <ac:cxnSpMk id="79" creationId="{86265D9E-9218-4A84-A8C7-DCF41C958984}"/>
          </ac:cxnSpMkLst>
        </pc:cxnChg>
        <pc:cxnChg chg="add del mod">
          <ac:chgData name="Yin, Xiangyu" userId="2bb6640f-cdcc-43e3-ad26-0c76e0fdfd37" providerId="ADAL" clId="{004FA34F-E127-45AE-80ED-136FDCA7718B}" dt="2022-03-19T22:02:19.087" v="6548"/>
          <ac:cxnSpMkLst>
            <pc:docMk/>
            <pc:sldMk cId="1899415653" sldId="481"/>
            <ac:cxnSpMk id="81" creationId="{0EE33974-B667-4F8B-9B29-4D2D8302C43C}"/>
          </ac:cxnSpMkLst>
        </pc:cxnChg>
        <pc:cxnChg chg="add del mod">
          <ac:chgData name="Yin, Xiangyu" userId="2bb6640f-cdcc-43e3-ad26-0c76e0fdfd37" providerId="ADAL" clId="{004FA34F-E127-45AE-80ED-136FDCA7718B}" dt="2022-03-19T22:02:19.087" v="6548"/>
          <ac:cxnSpMkLst>
            <pc:docMk/>
            <pc:sldMk cId="1899415653" sldId="481"/>
            <ac:cxnSpMk id="82" creationId="{0F7B5619-42AD-4737-B74A-A07108A27DD2}"/>
          </ac:cxnSpMkLst>
        </pc:cxnChg>
        <pc:cxnChg chg="add del mod">
          <ac:chgData name="Yin, Xiangyu" userId="2bb6640f-cdcc-43e3-ad26-0c76e0fdfd37" providerId="ADAL" clId="{004FA34F-E127-45AE-80ED-136FDCA7718B}" dt="2022-03-19T22:02:19.087" v="6548"/>
          <ac:cxnSpMkLst>
            <pc:docMk/>
            <pc:sldMk cId="1899415653" sldId="481"/>
            <ac:cxnSpMk id="85" creationId="{B4E80D37-994E-4F97-A5E6-54766B098A39}"/>
          </ac:cxnSpMkLst>
        </pc:cxnChg>
        <pc:cxnChg chg="add del mod">
          <ac:chgData name="Yin, Xiangyu" userId="2bb6640f-cdcc-43e3-ad26-0c76e0fdfd37" providerId="ADAL" clId="{004FA34F-E127-45AE-80ED-136FDCA7718B}" dt="2022-03-19T22:02:19.087" v="6548"/>
          <ac:cxnSpMkLst>
            <pc:docMk/>
            <pc:sldMk cId="1899415653" sldId="481"/>
            <ac:cxnSpMk id="87" creationId="{5CDA6C5E-895A-45F8-B7F4-DC9B16F9390A}"/>
          </ac:cxnSpMkLst>
        </pc:cxnChg>
        <pc:cxnChg chg="add del mod">
          <ac:chgData name="Yin, Xiangyu" userId="2bb6640f-cdcc-43e3-ad26-0c76e0fdfd37" providerId="ADAL" clId="{004FA34F-E127-45AE-80ED-136FDCA7718B}" dt="2022-03-19T22:02:19.087" v="6548"/>
          <ac:cxnSpMkLst>
            <pc:docMk/>
            <pc:sldMk cId="1899415653" sldId="481"/>
            <ac:cxnSpMk id="88" creationId="{9B046969-6E82-413A-BB34-EFBD02BAF85F}"/>
          </ac:cxnSpMkLst>
        </pc:cxnChg>
        <pc:cxnChg chg="add del mod">
          <ac:chgData name="Yin, Xiangyu" userId="2bb6640f-cdcc-43e3-ad26-0c76e0fdfd37" providerId="ADAL" clId="{004FA34F-E127-45AE-80ED-136FDCA7718B}" dt="2022-03-19T22:02:19.087" v="6548"/>
          <ac:cxnSpMkLst>
            <pc:docMk/>
            <pc:sldMk cId="1899415653" sldId="481"/>
            <ac:cxnSpMk id="92" creationId="{F762D35B-D72C-41EA-BB93-592C50303410}"/>
          </ac:cxnSpMkLst>
        </pc:cxnChg>
        <pc:cxnChg chg="add del mod">
          <ac:chgData name="Yin, Xiangyu" userId="2bb6640f-cdcc-43e3-ad26-0c76e0fdfd37" providerId="ADAL" clId="{004FA34F-E127-45AE-80ED-136FDCA7718B}" dt="2022-03-19T22:02:19.087" v="6548"/>
          <ac:cxnSpMkLst>
            <pc:docMk/>
            <pc:sldMk cId="1899415653" sldId="481"/>
            <ac:cxnSpMk id="93" creationId="{A0D0B796-3B26-4507-924D-A03B4E004623}"/>
          </ac:cxnSpMkLst>
        </pc:cxnChg>
        <pc:cxnChg chg="add del mod">
          <ac:chgData name="Yin, Xiangyu" userId="2bb6640f-cdcc-43e3-ad26-0c76e0fdfd37" providerId="ADAL" clId="{004FA34F-E127-45AE-80ED-136FDCA7718B}" dt="2022-03-19T22:02:19.087" v="6548"/>
          <ac:cxnSpMkLst>
            <pc:docMk/>
            <pc:sldMk cId="1899415653" sldId="481"/>
            <ac:cxnSpMk id="98" creationId="{41EE2D61-5B1C-4BAA-86F4-CC85794041AC}"/>
          </ac:cxnSpMkLst>
        </pc:cxnChg>
        <pc:cxnChg chg="add del mod">
          <ac:chgData name="Yin, Xiangyu" userId="2bb6640f-cdcc-43e3-ad26-0c76e0fdfd37" providerId="ADAL" clId="{004FA34F-E127-45AE-80ED-136FDCA7718B}" dt="2022-03-19T22:02:19.087" v="6548"/>
          <ac:cxnSpMkLst>
            <pc:docMk/>
            <pc:sldMk cId="1899415653" sldId="481"/>
            <ac:cxnSpMk id="99" creationId="{93B5DD9D-4039-4A05-921A-1A30DFFD2CC9}"/>
          </ac:cxnSpMkLst>
        </pc:cxnChg>
        <pc:cxnChg chg="add del mod">
          <ac:chgData name="Yin, Xiangyu" userId="2bb6640f-cdcc-43e3-ad26-0c76e0fdfd37" providerId="ADAL" clId="{004FA34F-E127-45AE-80ED-136FDCA7718B}" dt="2022-03-19T22:02:19.087" v="6548"/>
          <ac:cxnSpMkLst>
            <pc:docMk/>
            <pc:sldMk cId="1899415653" sldId="481"/>
            <ac:cxnSpMk id="111" creationId="{01B1DEBB-66B0-4F99-BC0E-F38056A31935}"/>
          </ac:cxnSpMkLst>
        </pc:cxnChg>
        <pc:cxnChg chg="add del mod">
          <ac:chgData name="Yin, Xiangyu" userId="2bb6640f-cdcc-43e3-ad26-0c76e0fdfd37" providerId="ADAL" clId="{004FA34F-E127-45AE-80ED-136FDCA7718B}" dt="2022-03-19T22:02:19.087" v="6548"/>
          <ac:cxnSpMkLst>
            <pc:docMk/>
            <pc:sldMk cId="1899415653" sldId="481"/>
            <ac:cxnSpMk id="114" creationId="{0B5F90A2-C600-44C5-9207-C06F5F19D9A1}"/>
          </ac:cxnSpMkLst>
        </pc:cxnChg>
        <pc:cxnChg chg="add del mod">
          <ac:chgData name="Yin, Xiangyu" userId="2bb6640f-cdcc-43e3-ad26-0c76e0fdfd37" providerId="ADAL" clId="{004FA34F-E127-45AE-80ED-136FDCA7718B}" dt="2022-03-19T22:02:19.087" v="6548"/>
          <ac:cxnSpMkLst>
            <pc:docMk/>
            <pc:sldMk cId="1899415653" sldId="481"/>
            <ac:cxnSpMk id="116" creationId="{149CEF1B-F60B-4FE1-B2E8-83FC1E223A61}"/>
          </ac:cxnSpMkLst>
        </pc:cxnChg>
        <pc:cxnChg chg="add del mod">
          <ac:chgData name="Yin, Xiangyu" userId="2bb6640f-cdcc-43e3-ad26-0c76e0fdfd37" providerId="ADAL" clId="{004FA34F-E127-45AE-80ED-136FDCA7718B}" dt="2022-03-19T22:02:19.087" v="6548"/>
          <ac:cxnSpMkLst>
            <pc:docMk/>
            <pc:sldMk cId="1899415653" sldId="481"/>
            <ac:cxnSpMk id="117" creationId="{59AA5F05-CBA2-48F7-A0F3-DF3E80319837}"/>
          </ac:cxnSpMkLst>
        </pc:cxnChg>
        <pc:cxnChg chg="add del mod">
          <ac:chgData name="Yin, Xiangyu" userId="2bb6640f-cdcc-43e3-ad26-0c76e0fdfd37" providerId="ADAL" clId="{004FA34F-E127-45AE-80ED-136FDCA7718B}" dt="2022-03-19T22:02:19.087" v="6548"/>
          <ac:cxnSpMkLst>
            <pc:docMk/>
            <pc:sldMk cId="1899415653" sldId="481"/>
            <ac:cxnSpMk id="118" creationId="{7DE25D0B-7CDD-4155-BA2B-F6747EEA40A8}"/>
          </ac:cxnSpMkLst>
        </pc:cxnChg>
        <pc:cxnChg chg="add del mod">
          <ac:chgData name="Yin, Xiangyu" userId="2bb6640f-cdcc-43e3-ad26-0c76e0fdfd37" providerId="ADAL" clId="{004FA34F-E127-45AE-80ED-136FDCA7718B}" dt="2022-03-19T22:02:19.087" v="6548"/>
          <ac:cxnSpMkLst>
            <pc:docMk/>
            <pc:sldMk cId="1899415653" sldId="481"/>
            <ac:cxnSpMk id="121" creationId="{ED95D019-B274-4B13-B215-3A79F6310A27}"/>
          </ac:cxnSpMkLst>
        </pc:cxnChg>
      </pc:sldChg>
      <pc:sldChg chg="addSp modSp new del mod">
        <pc:chgData name="Yin, Xiangyu" userId="2bb6640f-cdcc-43e3-ad26-0c76e0fdfd37" providerId="ADAL" clId="{004FA34F-E127-45AE-80ED-136FDCA7718B}" dt="2022-03-18T09:33:30.616" v="3026" actId="47"/>
        <pc:sldMkLst>
          <pc:docMk/>
          <pc:sldMk cId="1000030212" sldId="482"/>
        </pc:sldMkLst>
        <pc:spChg chg="mod">
          <ac:chgData name="Yin, Xiangyu" userId="2bb6640f-cdcc-43e3-ad26-0c76e0fdfd37" providerId="ADAL" clId="{004FA34F-E127-45AE-80ED-136FDCA7718B}" dt="2022-03-18T09:29:09.640" v="2957" actId="403"/>
          <ac:spMkLst>
            <pc:docMk/>
            <pc:sldMk cId="1000030212" sldId="482"/>
            <ac:spMk id="2" creationId="{F466D2FD-F4B4-467E-B659-B3BF20765B00}"/>
          </ac:spMkLst>
        </pc:spChg>
        <pc:spChg chg="add mod">
          <ac:chgData name="Yin, Xiangyu" userId="2bb6640f-cdcc-43e3-ad26-0c76e0fdfd37" providerId="ADAL" clId="{004FA34F-E127-45AE-80ED-136FDCA7718B}" dt="2022-03-18T09:29:22.486" v="2959" actId="1076"/>
          <ac:spMkLst>
            <pc:docMk/>
            <pc:sldMk cId="1000030212" sldId="482"/>
            <ac:spMk id="5" creationId="{D16BBC57-F8CA-4A42-BE35-70B6219C7DDB}"/>
          </ac:spMkLst>
        </pc:spChg>
        <pc:spChg chg="add mod">
          <ac:chgData name="Yin, Xiangyu" userId="2bb6640f-cdcc-43e3-ad26-0c76e0fdfd37" providerId="ADAL" clId="{004FA34F-E127-45AE-80ED-136FDCA7718B}" dt="2022-03-18T09:29:22.486" v="2959" actId="1076"/>
          <ac:spMkLst>
            <pc:docMk/>
            <pc:sldMk cId="1000030212" sldId="482"/>
            <ac:spMk id="6" creationId="{212C409E-921B-4147-81D6-9593F0852A1C}"/>
          </ac:spMkLst>
        </pc:spChg>
        <pc:spChg chg="add mod">
          <ac:chgData name="Yin, Xiangyu" userId="2bb6640f-cdcc-43e3-ad26-0c76e0fdfd37" providerId="ADAL" clId="{004FA34F-E127-45AE-80ED-136FDCA7718B}" dt="2022-03-18T09:29:22.486" v="2959" actId="1076"/>
          <ac:spMkLst>
            <pc:docMk/>
            <pc:sldMk cId="1000030212" sldId="482"/>
            <ac:spMk id="7" creationId="{9AC8BFB7-5F8E-4DD1-8956-D46F501CE2ED}"/>
          </ac:spMkLst>
        </pc:spChg>
        <pc:spChg chg="add mod">
          <ac:chgData name="Yin, Xiangyu" userId="2bb6640f-cdcc-43e3-ad26-0c76e0fdfd37" providerId="ADAL" clId="{004FA34F-E127-45AE-80ED-136FDCA7718B}" dt="2022-03-18T09:29:22.486" v="2959" actId="1076"/>
          <ac:spMkLst>
            <pc:docMk/>
            <pc:sldMk cId="1000030212" sldId="482"/>
            <ac:spMk id="8" creationId="{7BB2FAC9-0E06-48D5-82A0-0ABE2A6CBD40}"/>
          </ac:spMkLst>
        </pc:spChg>
      </pc:sldChg>
      <pc:sldChg chg="addSp delSp modSp add mod">
        <pc:chgData name="Yin, Xiangyu" userId="2bb6640f-cdcc-43e3-ad26-0c76e0fdfd37" providerId="ADAL" clId="{004FA34F-E127-45AE-80ED-136FDCA7718B}" dt="2022-03-20T22:01:39.698" v="10315" actId="478"/>
        <pc:sldMkLst>
          <pc:docMk/>
          <pc:sldMk cId="1724091698" sldId="483"/>
        </pc:sldMkLst>
        <pc:spChg chg="mod">
          <ac:chgData name="Yin, Xiangyu" userId="2bb6640f-cdcc-43e3-ad26-0c76e0fdfd37" providerId="ADAL" clId="{004FA34F-E127-45AE-80ED-136FDCA7718B}" dt="2022-03-18T09:29:46.992" v="2972" actId="20577"/>
          <ac:spMkLst>
            <pc:docMk/>
            <pc:sldMk cId="1724091698" sldId="483"/>
            <ac:spMk id="2" creationId="{9EE53245-71E7-4223-9D97-2CCD861CDAF0}"/>
          </ac:spMkLst>
        </pc:spChg>
        <pc:spChg chg="add mod">
          <ac:chgData name="Yin, Xiangyu" userId="2bb6640f-cdcc-43e3-ad26-0c76e0fdfd37" providerId="ADAL" clId="{004FA34F-E127-45AE-80ED-136FDCA7718B}" dt="2022-03-19T22:47:17.461" v="7492" actId="1076"/>
          <ac:spMkLst>
            <pc:docMk/>
            <pc:sldMk cId="1724091698" sldId="483"/>
            <ac:spMk id="3" creationId="{6C70D558-0BF6-493B-A12C-E60EDD3D29F7}"/>
          </ac:spMkLst>
        </pc:spChg>
        <pc:spChg chg="add del">
          <ac:chgData name="Yin, Xiangyu" userId="2bb6640f-cdcc-43e3-ad26-0c76e0fdfd37" providerId="ADAL" clId="{004FA34F-E127-45AE-80ED-136FDCA7718B}" dt="2022-03-20T21:59:19.591" v="10236" actId="11529"/>
          <ac:spMkLst>
            <pc:docMk/>
            <pc:sldMk cId="1724091698" sldId="483"/>
            <ac:spMk id="5" creationId="{2FEC16E9-BF61-494B-8DAE-C5641B5A8F54}"/>
          </ac:spMkLst>
        </pc:spChg>
        <pc:spChg chg="add del mod">
          <ac:chgData name="Yin, Xiangyu" userId="2bb6640f-cdcc-43e3-ad26-0c76e0fdfd37" providerId="ADAL" clId="{004FA34F-E127-45AE-80ED-136FDCA7718B}" dt="2022-03-20T21:59:39.063" v="10246" actId="478"/>
          <ac:spMkLst>
            <pc:docMk/>
            <pc:sldMk cId="1724091698" sldId="483"/>
            <ac:spMk id="6" creationId="{B9754B0D-F96B-488E-BA0C-0E4B2DBFEAAC}"/>
          </ac:spMkLst>
        </pc:spChg>
        <pc:spChg chg="add del mod">
          <ac:chgData name="Yin, Xiangyu" userId="2bb6640f-cdcc-43e3-ad26-0c76e0fdfd37" providerId="ADAL" clId="{004FA34F-E127-45AE-80ED-136FDCA7718B}" dt="2022-03-20T22:01:39.698" v="10315" actId="478"/>
          <ac:spMkLst>
            <pc:docMk/>
            <pc:sldMk cId="1724091698" sldId="483"/>
            <ac:spMk id="7" creationId="{CD01EF51-745D-4F12-8E2A-E875CDE62C98}"/>
          </ac:spMkLst>
        </pc:spChg>
        <pc:spChg chg="add mod">
          <ac:chgData name="Yin, Xiangyu" userId="2bb6640f-cdcc-43e3-ad26-0c76e0fdfd37" providerId="ADAL" clId="{004FA34F-E127-45AE-80ED-136FDCA7718B}" dt="2022-03-20T21:59:28.980" v="10242" actId="1076"/>
          <ac:spMkLst>
            <pc:docMk/>
            <pc:sldMk cId="1724091698" sldId="483"/>
            <ac:spMk id="11" creationId="{5AAFBD88-FB97-4F36-8E97-2EF402DC05DD}"/>
          </ac:spMkLst>
        </pc:spChg>
        <pc:spChg chg="add mod">
          <ac:chgData name="Yin, Xiangyu" userId="2bb6640f-cdcc-43e3-ad26-0c76e0fdfd37" providerId="ADAL" clId="{004FA34F-E127-45AE-80ED-136FDCA7718B}" dt="2022-03-19T22:43:31.765" v="7433" actId="1076"/>
          <ac:spMkLst>
            <pc:docMk/>
            <pc:sldMk cId="1724091698" sldId="483"/>
            <ac:spMk id="13" creationId="{33A9C042-35DE-4FEF-B61D-722B69762E7A}"/>
          </ac:spMkLst>
        </pc:spChg>
        <pc:spChg chg="add mod">
          <ac:chgData name="Yin, Xiangyu" userId="2bb6640f-cdcc-43e3-ad26-0c76e0fdfd37" providerId="ADAL" clId="{004FA34F-E127-45AE-80ED-136FDCA7718B}" dt="2022-03-19T22:43:31.765" v="7433" actId="1076"/>
          <ac:spMkLst>
            <pc:docMk/>
            <pc:sldMk cId="1724091698" sldId="483"/>
            <ac:spMk id="14" creationId="{FD6987B1-E084-4D63-9C17-26484723F02A}"/>
          </ac:spMkLst>
        </pc:spChg>
        <pc:spChg chg="add mod">
          <ac:chgData name="Yin, Xiangyu" userId="2bb6640f-cdcc-43e3-ad26-0c76e0fdfd37" providerId="ADAL" clId="{004FA34F-E127-45AE-80ED-136FDCA7718B}" dt="2022-03-19T22:43:31.765" v="7433" actId="1076"/>
          <ac:spMkLst>
            <pc:docMk/>
            <pc:sldMk cId="1724091698" sldId="483"/>
            <ac:spMk id="15" creationId="{6C8647D3-E266-420D-84F7-4D6F48E95D56}"/>
          </ac:spMkLst>
        </pc:spChg>
        <pc:spChg chg="add mod">
          <ac:chgData name="Yin, Xiangyu" userId="2bb6640f-cdcc-43e3-ad26-0c76e0fdfd37" providerId="ADAL" clId="{004FA34F-E127-45AE-80ED-136FDCA7718B}" dt="2022-03-19T22:49:50.162" v="7528" actId="20577"/>
          <ac:spMkLst>
            <pc:docMk/>
            <pc:sldMk cId="1724091698" sldId="483"/>
            <ac:spMk id="17" creationId="{1501E910-42A8-496E-A91E-5D2D5BD91855}"/>
          </ac:spMkLst>
        </pc:spChg>
        <pc:picChg chg="mod">
          <ac:chgData name="Yin, Xiangyu" userId="2bb6640f-cdcc-43e3-ad26-0c76e0fdfd37" providerId="ADAL" clId="{004FA34F-E127-45AE-80ED-136FDCA7718B}" dt="2022-03-19T22:43:31.765" v="7433" actId="1076"/>
          <ac:picMkLst>
            <pc:docMk/>
            <pc:sldMk cId="1724091698" sldId="483"/>
            <ac:picMk id="12" creationId="{8C521CE5-9D79-43BE-AA70-2A73BD6B6858}"/>
          </ac:picMkLst>
        </pc:picChg>
        <pc:picChg chg="mod">
          <ac:chgData name="Yin, Xiangyu" userId="2bb6640f-cdcc-43e3-ad26-0c76e0fdfd37" providerId="ADAL" clId="{004FA34F-E127-45AE-80ED-136FDCA7718B}" dt="2022-03-19T22:43:31.765" v="7433" actId="1076"/>
          <ac:picMkLst>
            <pc:docMk/>
            <pc:sldMk cId="1724091698" sldId="483"/>
            <ac:picMk id="31" creationId="{027F6BAF-6AEB-49BE-ABB6-073D6BBDD9F6}"/>
          </ac:picMkLst>
        </pc:picChg>
        <pc:picChg chg="mod">
          <ac:chgData name="Yin, Xiangyu" userId="2bb6640f-cdcc-43e3-ad26-0c76e0fdfd37" providerId="ADAL" clId="{004FA34F-E127-45AE-80ED-136FDCA7718B}" dt="2022-03-19T22:43:31.765" v="7433" actId="1076"/>
          <ac:picMkLst>
            <pc:docMk/>
            <pc:sldMk cId="1724091698" sldId="483"/>
            <ac:picMk id="44" creationId="{440F6E35-5907-4C3A-AEC8-6E1283E03779}"/>
          </ac:picMkLst>
        </pc:picChg>
        <pc:picChg chg="mod">
          <ac:chgData name="Yin, Xiangyu" userId="2bb6640f-cdcc-43e3-ad26-0c76e0fdfd37" providerId="ADAL" clId="{004FA34F-E127-45AE-80ED-136FDCA7718B}" dt="2022-03-19T22:43:31.765" v="7433" actId="1076"/>
          <ac:picMkLst>
            <pc:docMk/>
            <pc:sldMk cId="1724091698" sldId="483"/>
            <ac:picMk id="61" creationId="{234754D7-4770-4B26-BCBB-17475E69BE57}"/>
          </ac:picMkLst>
        </pc:picChg>
        <pc:cxnChg chg="mod">
          <ac:chgData name="Yin, Xiangyu" userId="2bb6640f-cdcc-43e3-ad26-0c76e0fdfd37" providerId="ADAL" clId="{004FA34F-E127-45AE-80ED-136FDCA7718B}" dt="2022-03-19T22:43:31.765" v="7433" actId="1076"/>
          <ac:cxnSpMkLst>
            <pc:docMk/>
            <pc:sldMk cId="1724091698" sldId="483"/>
            <ac:cxnSpMk id="63" creationId="{5859B4E7-65CC-4B84-ACAC-C7DB3864E08D}"/>
          </ac:cxnSpMkLst>
        </pc:cxnChg>
        <pc:cxnChg chg="mod">
          <ac:chgData name="Yin, Xiangyu" userId="2bb6640f-cdcc-43e3-ad26-0c76e0fdfd37" providerId="ADAL" clId="{004FA34F-E127-45AE-80ED-136FDCA7718B}" dt="2022-03-19T22:43:31.765" v="7433" actId="1076"/>
          <ac:cxnSpMkLst>
            <pc:docMk/>
            <pc:sldMk cId="1724091698" sldId="483"/>
            <ac:cxnSpMk id="64" creationId="{C44D80F5-268D-40D0-A9A5-CDF923D66182}"/>
          </ac:cxnSpMkLst>
        </pc:cxnChg>
        <pc:cxnChg chg="mod">
          <ac:chgData name="Yin, Xiangyu" userId="2bb6640f-cdcc-43e3-ad26-0c76e0fdfd37" providerId="ADAL" clId="{004FA34F-E127-45AE-80ED-136FDCA7718B}" dt="2022-03-19T22:43:31.765" v="7433" actId="1076"/>
          <ac:cxnSpMkLst>
            <pc:docMk/>
            <pc:sldMk cId="1724091698" sldId="483"/>
            <ac:cxnSpMk id="67" creationId="{D2C11F04-B46E-47C5-8E4C-D8026D39852F}"/>
          </ac:cxnSpMkLst>
        </pc:cxnChg>
      </pc:sldChg>
      <pc:sldChg chg="addSp delSp modSp new mod ord modShow">
        <pc:chgData name="Yin, Xiangyu" userId="2bb6640f-cdcc-43e3-ad26-0c76e0fdfd37" providerId="ADAL" clId="{004FA34F-E127-45AE-80ED-136FDCA7718B}" dt="2022-03-19T23:08:03.660" v="7747" actId="729"/>
        <pc:sldMkLst>
          <pc:docMk/>
          <pc:sldMk cId="2910639012" sldId="484"/>
        </pc:sldMkLst>
        <pc:spChg chg="mod">
          <ac:chgData name="Yin, Xiangyu" userId="2bb6640f-cdcc-43e3-ad26-0c76e0fdfd37" providerId="ADAL" clId="{004FA34F-E127-45AE-80ED-136FDCA7718B}" dt="2022-03-18T09:32:50.884" v="3025" actId="20577"/>
          <ac:spMkLst>
            <pc:docMk/>
            <pc:sldMk cId="2910639012" sldId="484"/>
            <ac:spMk id="2" creationId="{0765AE71-1C25-4574-BE71-E7A7AD7A4DAB}"/>
          </ac:spMkLst>
        </pc:spChg>
        <pc:spChg chg="del">
          <ac:chgData name="Yin, Xiangyu" userId="2bb6640f-cdcc-43e3-ad26-0c76e0fdfd37" providerId="ADAL" clId="{004FA34F-E127-45AE-80ED-136FDCA7718B}" dt="2022-03-18T09:31:53.410" v="2988" actId="478"/>
          <ac:spMkLst>
            <pc:docMk/>
            <pc:sldMk cId="2910639012" sldId="484"/>
            <ac:spMk id="3" creationId="{ECB9EA47-DFA4-494F-9ED8-516B4891A0D3}"/>
          </ac:spMkLst>
        </pc:spChg>
        <pc:spChg chg="add del mod">
          <ac:chgData name="Yin, Xiangyu" userId="2bb6640f-cdcc-43e3-ad26-0c76e0fdfd37" providerId="ADAL" clId="{004FA34F-E127-45AE-80ED-136FDCA7718B}" dt="2022-03-18T09:31:43.374" v="2983"/>
          <ac:spMkLst>
            <pc:docMk/>
            <pc:sldMk cId="2910639012" sldId="484"/>
            <ac:spMk id="5" creationId="{0713FCFE-241B-4EF5-9242-2A4FF2523E57}"/>
          </ac:spMkLst>
        </pc:spChg>
        <pc:spChg chg="add del mod">
          <ac:chgData name="Yin, Xiangyu" userId="2bb6640f-cdcc-43e3-ad26-0c76e0fdfd37" providerId="ADAL" clId="{004FA34F-E127-45AE-80ED-136FDCA7718B}" dt="2022-03-18T09:31:43.374" v="2983"/>
          <ac:spMkLst>
            <pc:docMk/>
            <pc:sldMk cId="2910639012" sldId="484"/>
            <ac:spMk id="6" creationId="{66D8DD21-3A04-408A-A864-F2ACC44DDF34}"/>
          </ac:spMkLst>
        </pc:spChg>
        <pc:spChg chg="add del mod">
          <ac:chgData name="Yin, Xiangyu" userId="2bb6640f-cdcc-43e3-ad26-0c76e0fdfd37" providerId="ADAL" clId="{004FA34F-E127-45AE-80ED-136FDCA7718B}" dt="2022-03-18T09:31:43.374" v="2983"/>
          <ac:spMkLst>
            <pc:docMk/>
            <pc:sldMk cId="2910639012" sldId="484"/>
            <ac:spMk id="7" creationId="{10880243-1AEB-4E3C-BEDD-E5798F5E4ABF}"/>
          </ac:spMkLst>
        </pc:spChg>
        <pc:spChg chg="add del mod">
          <ac:chgData name="Yin, Xiangyu" userId="2bb6640f-cdcc-43e3-ad26-0c76e0fdfd37" providerId="ADAL" clId="{004FA34F-E127-45AE-80ED-136FDCA7718B}" dt="2022-03-18T09:31:43.374" v="2983"/>
          <ac:spMkLst>
            <pc:docMk/>
            <pc:sldMk cId="2910639012" sldId="484"/>
            <ac:spMk id="8" creationId="{03A1A146-9728-44E9-AA9A-C3A0067D2D9A}"/>
          </ac:spMkLst>
        </pc:spChg>
        <pc:spChg chg="add del mod">
          <ac:chgData name="Yin, Xiangyu" userId="2bb6640f-cdcc-43e3-ad26-0c76e0fdfd37" providerId="ADAL" clId="{004FA34F-E127-45AE-80ED-136FDCA7718B}" dt="2022-03-18T09:31:43.374" v="2983"/>
          <ac:spMkLst>
            <pc:docMk/>
            <pc:sldMk cId="2910639012" sldId="484"/>
            <ac:spMk id="9" creationId="{CE2C6508-0AA5-4CD1-8236-FB35CCB16B1E}"/>
          </ac:spMkLst>
        </pc:spChg>
        <pc:spChg chg="add del mod">
          <ac:chgData name="Yin, Xiangyu" userId="2bb6640f-cdcc-43e3-ad26-0c76e0fdfd37" providerId="ADAL" clId="{004FA34F-E127-45AE-80ED-136FDCA7718B}" dt="2022-03-18T09:31:43.374" v="2983"/>
          <ac:spMkLst>
            <pc:docMk/>
            <pc:sldMk cId="2910639012" sldId="484"/>
            <ac:spMk id="12" creationId="{A5996898-43E3-47E2-9C10-5D8BBA212C44}"/>
          </ac:spMkLst>
        </pc:spChg>
        <pc:spChg chg="add del mod">
          <ac:chgData name="Yin, Xiangyu" userId="2bb6640f-cdcc-43e3-ad26-0c76e0fdfd37" providerId="ADAL" clId="{004FA34F-E127-45AE-80ED-136FDCA7718B}" dt="2022-03-18T09:31:43.374" v="2983"/>
          <ac:spMkLst>
            <pc:docMk/>
            <pc:sldMk cId="2910639012" sldId="484"/>
            <ac:spMk id="13" creationId="{B14B6825-7066-4757-AE65-7E0F76E45A2C}"/>
          </ac:spMkLst>
        </pc:spChg>
        <pc:spChg chg="add del mod">
          <ac:chgData name="Yin, Xiangyu" userId="2bb6640f-cdcc-43e3-ad26-0c76e0fdfd37" providerId="ADAL" clId="{004FA34F-E127-45AE-80ED-136FDCA7718B}" dt="2022-03-18T09:31:43.374" v="2983"/>
          <ac:spMkLst>
            <pc:docMk/>
            <pc:sldMk cId="2910639012" sldId="484"/>
            <ac:spMk id="14" creationId="{E29FD153-A032-4224-A2B5-2837682CC837}"/>
          </ac:spMkLst>
        </pc:spChg>
        <pc:spChg chg="add del mod">
          <ac:chgData name="Yin, Xiangyu" userId="2bb6640f-cdcc-43e3-ad26-0c76e0fdfd37" providerId="ADAL" clId="{004FA34F-E127-45AE-80ED-136FDCA7718B}" dt="2022-03-18T09:31:43.374" v="2983"/>
          <ac:spMkLst>
            <pc:docMk/>
            <pc:sldMk cId="2910639012" sldId="484"/>
            <ac:spMk id="17" creationId="{A5549244-C64F-4FFA-8BD3-8A2AF3CB12C9}"/>
          </ac:spMkLst>
        </pc:spChg>
        <pc:spChg chg="add del mod">
          <ac:chgData name="Yin, Xiangyu" userId="2bb6640f-cdcc-43e3-ad26-0c76e0fdfd37" providerId="ADAL" clId="{004FA34F-E127-45AE-80ED-136FDCA7718B}" dt="2022-03-18T09:31:43.374" v="2983"/>
          <ac:spMkLst>
            <pc:docMk/>
            <pc:sldMk cId="2910639012" sldId="484"/>
            <ac:spMk id="18" creationId="{48B90080-2449-434E-A648-9BF5F13DA34E}"/>
          </ac:spMkLst>
        </pc:spChg>
        <pc:spChg chg="add del mod">
          <ac:chgData name="Yin, Xiangyu" userId="2bb6640f-cdcc-43e3-ad26-0c76e0fdfd37" providerId="ADAL" clId="{004FA34F-E127-45AE-80ED-136FDCA7718B}" dt="2022-03-18T09:31:43.374" v="2983"/>
          <ac:spMkLst>
            <pc:docMk/>
            <pc:sldMk cId="2910639012" sldId="484"/>
            <ac:spMk id="20" creationId="{9FBDFFC9-E529-4CAF-A8B3-E4AD6554BE3A}"/>
          </ac:spMkLst>
        </pc:spChg>
        <pc:spChg chg="add del mod">
          <ac:chgData name="Yin, Xiangyu" userId="2bb6640f-cdcc-43e3-ad26-0c76e0fdfd37" providerId="ADAL" clId="{004FA34F-E127-45AE-80ED-136FDCA7718B}" dt="2022-03-18T09:31:43.374" v="2983"/>
          <ac:spMkLst>
            <pc:docMk/>
            <pc:sldMk cId="2910639012" sldId="484"/>
            <ac:spMk id="23" creationId="{06B2BE35-1EE3-4DAD-9820-CC71F6D57B48}"/>
          </ac:spMkLst>
        </pc:spChg>
        <pc:spChg chg="add del mod">
          <ac:chgData name="Yin, Xiangyu" userId="2bb6640f-cdcc-43e3-ad26-0c76e0fdfd37" providerId="ADAL" clId="{004FA34F-E127-45AE-80ED-136FDCA7718B}" dt="2022-03-18T09:31:43.374" v="2983"/>
          <ac:spMkLst>
            <pc:docMk/>
            <pc:sldMk cId="2910639012" sldId="484"/>
            <ac:spMk id="24" creationId="{E4760523-D9A5-43FD-AB07-A4CA2E1AB2A3}"/>
          </ac:spMkLst>
        </pc:spChg>
        <pc:spChg chg="add del mod">
          <ac:chgData name="Yin, Xiangyu" userId="2bb6640f-cdcc-43e3-ad26-0c76e0fdfd37" providerId="ADAL" clId="{004FA34F-E127-45AE-80ED-136FDCA7718B}" dt="2022-03-18T09:31:43.374" v="2983"/>
          <ac:spMkLst>
            <pc:docMk/>
            <pc:sldMk cId="2910639012" sldId="484"/>
            <ac:spMk id="26" creationId="{09A87AC0-3FC7-4C0C-A997-5DEA9B1DA27F}"/>
          </ac:spMkLst>
        </pc:spChg>
        <pc:spChg chg="add del mod">
          <ac:chgData name="Yin, Xiangyu" userId="2bb6640f-cdcc-43e3-ad26-0c76e0fdfd37" providerId="ADAL" clId="{004FA34F-E127-45AE-80ED-136FDCA7718B}" dt="2022-03-18T09:31:43.374" v="2983"/>
          <ac:spMkLst>
            <pc:docMk/>
            <pc:sldMk cId="2910639012" sldId="484"/>
            <ac:spMk id="29" creationId="{CC7B5F90-5CEE-4A06-9C71-628C8E37038E}"/>
          </ac:spMkLst>
        </pc:spChg>
        <pc:spChg chg="add del mod">
          <ac:chgData name="Yin, Xiangyu" userId="2bb6640f-cdcc-43e3-ad26-0c76e0fdfd37" providerId="ADAL" clId="{004FA34F-E127-45AE-80ED-136FDCA7718B}" dt="2022-03-18T09:31:43.374" v="2983"/>
          <ac:spMkLst>
            <pc:docMk/>
            <pc:sldMk cId="2910639012" sldId="484"/>
            <ac:spMk id="30" creationId="{4C8A93F9-3538-4091-A6DD-8AE2E86B406B}"/>
          </ac:spMkLst>
        </pc:spChg>
        <pc:spChg chg="add del mod">
          <ac:chgData name="Yin, Xiangyu" userId="2bb6640f-cdcc-43e3-ad26-0c76e0fdfd37" providerId="ADAL" clId="{004FA34F-E127-45AE-80ED-136FDCA7718B}" dt="2022-03-18T09:31:43.374" v="2983"/>
          <ac:spMkLst>
            <pc:docMk/>
            <pc:sldMk cId="2910639012" sldId="484"/>
            <ac:spMk id="31" creationId="{05359EE0-64D5-4962-A7FE-EC05DBA722B9}"/>
          </ac:spMkLst>
        </pc:spChg>
        <pc:spChg chg="add del mod">
          <ac:chgData name="Yin, Xiangyu" userId="2bb6640f-cdcc-43e3-ad26-0c76e0fdfd37" providerId="ADAL" clId="{004FA34F-E127-45AE-80ED-136FDCA7718B}" dt="2022-03-18T09:31:43.374" v="2983"/>
          <ac:spMkLst>
            <pc:docMk/>
            <pc:sldMk cId="2910639012" sldId="484"/>
            <ac:spMk id="34" creationId="{8C4464A5-2901-4488-A522-7F41D6B6A8F7}"/>
          </ac:spMkLst>
        </pc:spChg>
        <pc:spChg chg="add del mod">
          <ac:chgData name="Yin, Xiangyu" userId="2bb6640f-cdcc-43e3-ad26-0c76e0fdfd37" providerId="ADAL" clId="{004FA34F-E127-45AE-80ED-136FDCA7718B}" dt="2022-03-18T09:31:43.374" v="2983"/>
          <ac:spMkLst>
            <pc:docMk/>
            <pc:sldMk cId="2910639012" sldId="484"/>
            <ac:spMk id="35" creationId="{134DD95D-58E6-43CA-8F86-AE2A70B92048}"/>
          </ac:spMkLst>
        </pc:spChg>
        <pc:spChg chg="add del mod">
          <ac:chgData name="Yin, Xiangyu" userId="2bb6640f-cdcc-43e3-ad26-0c76e0fdfd37" providerId="ADAL" clId="{004FA34F-E127-45AE-80ED-136FDCA7718B}" dt="2022-03-18T09:31:43.374" v="2983"/>
          <ac:spMkLst>
            <pc:docMk/>
            <pc:sldMk cId="2910639012" sldId="484"/>
            <ac:spMk id="38" creationId="{CDD332D7-12F5-44A9-B98E-B1F17910A2E5}"/>
          </ac:spMkLst>
        </pc:spChg>
        <pc:spChg chg="add del mod">
          <ac:chgData name="Yin, Xiangyu" userId="2bb6640f-cdcc-43e3-ad26-0c76e0fdfd37" providerId="ADAL" clId="{004FA34F-E127-45AE-80ED-136FDCA7718B}" dt="2022-03-18T09:31:43.374" v="2983"/>
          <ac:spMkLst>
            <pc:docMk/>
            <pc:sldMk cId="2910639012" sldId="484"/>
            <ac:spMk id="39" creationId="{551FBEF5-2C29-495A-B746-30FD1A4CFE1D}"/>
          </ac:spMkLst>
        </pc:spChg>
        <pc:spChg chg="add del mod">
          <ac:chgData name="Yin, Xiangyu" userId="2bb6640f-cdcc-43e3-ad26-0c76e0fdfd37" providerId="ADAL" clId="{004FA34F-E127-45AE-80ED-136FDCA7718B}" dt="2022-03-18T09:31:43.374" v="2983"/>
          <ac:spMkLst>
            <pc:docMk/>
            <pc:sldMk cId="2910639012" sldId="484"/>
            <ac:spMk id="40" creationId="{9A1D0B2F-4C56-49DF-AA10-0FA3BA7B0DCA}"/>
          </ac:spMkLst>
        </pc:spChg>
        <pc:spChg chg="add del mod">
          <ac:chgData name="Yin, Xiangyu" userId="2bb6640f-cdcc-43e3-ad26-0c76e0fdfd37" providerId="ADAL" clId="{004FA34F-E127-45AE-80ED-136FDCA7718B}" dt="2022-03-18T09:31:43.374" v="2983"/>
          <ac:spMkLst>
            <pc:docMk/>
            <pc:sldMk cId="2910639012" sldId="484"/>
            <ac:spMk id="41" creationId="{74DDCA71-E2BD-4B2F-97AF-887032A1B9D2}"/>
          </ac:spMkLst>
        </pc:spChg>
        <pc:spChg chg="add del mod">
          <ac:chgData name="Yin, Xiangyu" userId="2bb6640f-cdcc-43e3-ad26-0c76e0fdfd37" providerId="ADAL" clId="{004FA34F-E127-45AE-80ED-136FDCA7718B}" dt="2022-03-18T09:31:43.374" v="2983"/>
          <ac:spMkLst>
            <pc:docMk/>
            <pc:sldMk cId="2910639012" sldId="484"/>
            <ac:spMk id="42" creationId="{AE3D913A-FA10-4D15-9B23-4D0601DEB7B6}"/>
          </ac:spMkLst>
        </pc:spChg>
        <pc:spChg chg="add del mod">
          <ac:chgData name="Yin, Xiangyu" userId="2bb6640f-cdcc-43e3-ad26-0c76e0fdfd37" providerId="ADAL" clId="{004FA34F-E127-45AE-80ED-136FDCA7718B}" dt="2022-03-18T09:31:43.374" v="2983"/>
          <ac:spMkLst>
            <pc:docMk/>
            <pc:sldMk cId="2910639012" sldId="484"/>
            <ac:spMk id="43" creationId="{77786AE3-CC11-4E54-9232-5D2AFEA96127}"/>
          </ac:spMkLst>
        </pc:spChg>
        <pc:spChg chg="add del mod">
          <ac:chgData name="Yin, Xiangyu" userId="2bb6640f-cdcc-43e3-ad26-0c76e0fdfd37" providerId="ADAL" clId="{004FA34F-E127-45AE-80ED-136FDCA7718B}" dt="2022-03-18T09:31:43.374" v="2983"/>
          <ac:spMkLst>
            <pc:docMk/>
            <pc:sldMk cId="2910639012" sldId="484"/>
            <ac:spMk id="44" creationId="{E8101F17-3737-4941-BEA7-34746E9C5594}"/>
          </ac:spMkLst>
        </pc:spChg>
        <pc:spChg chg="add del mod">
          <ac:chgData name="Yin, Xiangyu" userId="2bb6640f-cdcc-43e3-ad26-0c76e0fdfd37" providerId="ADAL" clId="{004FA34F-E127-45AE-80ED-136FDCA7718B}" dt="2022-03-18T09:31:43.374" v="2983"/>
          <ac:spMkLst>
            <pc:docMk/>
            <pc:sldMk cId="2910639012" sldId="484"/>
            <ac:spMk id="45" creationId="{447BB8E0-C44F-4798-B0AC-7F643B4CE8B0}"/>
          </ac:spMkLst>
        </pc:spChg>
        <pc:spChg chg="add del mod">
          <ac:chgData name="Yin, Xiangyu" userId="2bb6640f-cdcc-43e3-ad26-0c76e0fdfd37" providerId="ADAL" clId="{004FA34F-E127-45AE-80ED-136FDCA7718B}" dt="2022-03-18T09:31:43.374" v="2983"/>
          <ac:spMkLst>
            <pc:docMk/>
            <pc:sldMk cId="2910639012" sldId="484"/>
            <ac:spMk id="46" creationId="{D4322ACD-7070-4BCD-AFD4-064CA3C09BFA}"/>
          </ac:spMkLst>
        </pc:spChg>
        <pc:spChg chg="add del mod">
          <ac:chgData name="Yin, Xiangyu" userId="2bb6640f-cdcc-43e3-ad26-0c76e0fdfd37" providerId="ADAL" clId="{004FA34F-E127-45AE-80ED-136FDCA7718B}" dt="2022-03-18T09:31:43.374" v="2983"/>
          <ac:spMkLst>
            <pc:docMk/>
            <pc:sldMk cId="2910639012" sldId="484"/>
            <ac:spMk id="47" creationId="{79120CF8-ABF0-4712-B531-7277C272EDCC}"/>
          </ac:spMkLst>
        </pc:spChg>
        <pc:spChg chg="add del mod">
          <ac:chgData name="Yin, Xiangyu" userId="2bb6640f-cdcc-43e3-ad26-0c76e0fdfd37" providerId="ADAL" clId="{004FA34F-E127-45AE-80ED-136FDCA7718B}" dt="2022-03-18T09:31:43.374" v="2983"/>
          <ac:spMkLst>
            <pc:docMk/>
            <pc:sldMk cId="2910639012" sldId="484"/>
            <ac:spMk id="48" creationId="{5C4F2E08-C264-465C-987D-47787485B173}"/>
          </ac:spMkLst>
        </pc:spChg>
        <pc:spChg chg="add del mod">
          <ac:chgData name="Yin, Xiangyu" userId="2bb6640f-cdcc-43e3-ad26-0c76e0fdfd37" providerId="ADAL" clId="{004FA34F-E127-45AE-80ED-136FDCA7718B}" dt="2022-03-18T09:31:43.374" v="2983"/>
          <ac:spMkLst>
            <pc:docMk/>
            <pc:sldMk cId="2910639012" sldId="484"/>
            <ac:spMk id="49" creationId="{2490B335-8F7D-43A7-B96D-15A000714B18}"/>
          </ac:spMkLst>
        </pc:spChg>
        <pc:spChg chg="add del mod">
          <ac:chgData name="Yin, Xiangyu" userId="2bb6640f-cdcc-43e3-ad26-0c76e0fdfd37" providerId="ADAL" clId="{004FA34F-E127-45AE-80ED-136FDCA7718B}" dt="2022-03-18T09:31:43.374" v="2983"/>
          <ac:spMkLst>
            <pc:docMk/>
            <pc:sldMk cId="2910639012" sldId="484"/>
            <ac:spMk id="50" creationId="{FAFB3BAE-4705-429E-8A61-4CE0C449275D}"/>
          </ac:spMkLst>
        </pc:spChg>
        <pc:spChg chg="add del mod">
          <ac:chgData name="Yin, Xiangyu" userId="2bb6640f-cdcc-43e3-ad26-0c76e0fdfd37" providerId="ADAL" clId="{004FA34F-E127-45AE-80ED-136FDCA7718B}" dt="2022-03-18T09:31:43.374" v="2983"/>
          <ac:spMkLst>
            <pc:docMk/>
            <pc:sldMk cId="2910639012" sldId="484"/>
            <ac:spMk id="51" creationId="{87E65B51-D4FF-406A-9E85-1AD27FCA37D4}"/>
          </ac:spMkLst>
        </pc:spChg>
        <pc:spChg chg="add del mod">
          <ac:chgData name="Yin, Xiangyu" userId="2bb6640f-cdcc-43e3-ad26-0c76e0fdfd37" providerId="ADAL" clId="{004FA34F-E127-45AE-80ED-136FDCA7718B}" dt="2022-03-18T09:31:43.374" v="2983"/>
          <ac:spMkLst>
            <pc:docMk/>
            <pc:sldMk cId="2910639012" sldId="484"/>
            <ac:spMk id="52" creationId="{96FBF31D-8558-492F-9417-E8B33FFE65A8}"/>
          </ac:spMkLst>
        </pc:spChg>
        <pc:spChg chg="add del mod">
          <ac:chgData name="Yin, Xiangyu" userId="2bb6640f-cdcc-43e3-ad26-0c76e0fdfd37" providerId="ADAL" clId="{004FA34F-E127-45AE-80ED-136FDCA7718B}" dt="2022-03-18T09:31:43.374" v="2983"/>
          <ac:spMkLst>
            <pc:docMk/>
            <pc:sldMk cId="2910639012" sldId="484"/>
            <ac:spMk id="53" creationId="{3DA3428A-D071-45DB-98C4-AE394E726A4A}"/>
          </ac:spMkLst>
        </pc:spChg>
        <pc:spChg chg="add del mod">
          <ac:chgData name="Yin, Xiangyu" userId="2bb6640f-cdcc-43e3-ad26-0c76e0fdfd37" providerId="ADAL" clId="{004FA34F-E127-45AE-80ED-136FDCA7718B}" dt="2022-03-18T09:31:43.374" v="2983"/>
          <ac:spMkLst>
            <pc:docMk/>
            <pc:sldMk cId="2910639012" sldId="484"/>
            <ac:spMk id="54" creationId="{4804FBA8-25FF-4822-8457-84C1772B0868}"/>
          </ac:spMkLst>
        </pc:spChg>
        <pc:spChg chg="add del mod">
          <ac:chgData name="Yin, Xiangyu" userId="2bb6640f-cdcc-43e3-ad26-0c76e0fdfd37" providerId="ADAL" clId="{004FA34F-E127-45AE-80ED-136FDCA7718B}" dt="2022-03-18T09:31:43.374" v="2983"/>
          <ac:spMkLst>
            <pc:docMk/>
            <pc:sldMk cId="2910639012" sldId="484"/>
            <ac:spMk id="55" creationId="{14C950C5-4C50-4FAC-A3B7-326B67997B2E}"/>
          </ac:spMkLst>
        </pc:spChg>
        <pc:spChg chg="add del mod">
          <ac:chgData name="Yin, Xiangyu" userId="2bb6640f-cdcc-43e3-ad26-0c76e0fdfd37" providerId="ADAL" clId="{004FA34F-E127-45AE-80ED-136FDCA7718B}" dt="2022-03-18T09:31:43.374" v="2983"/>
          <ac:spMkLst>
            <pc:docMk/>
            <pc:sldMk cId="2910639012" sldId="484"/>
            <ac:spMk id="56" creationId="{95CD1944-33CE-4944-A594-F4DA75217546}"/>
          </ac:spMkLst>
        </pc:spChg>
        <pc:spChg chg="add del mod">
          <ac:chgData name="Yin, Xiangyu" userId="2bb6640f-cdcc-43e3-ad26-0c76e0fdfd37" providerId="ADAL" clId="{004FA34F-E127-45AE-80ED-136FDCA7718B}" dt="2022-03-18T09:31:43.374" v="2983"/>
          <ac:spMkLst>
            <pc:docMk/>
            <pc:sldMk cId="2910639012" sldId="484"/>
            <ac:spMk id="57" creationId="{73DFE522-B1CD-4FC9-934D-9E969F6A463D}"/>
          </ac:spMkLst>
        </pc:spChg>
        <pc:spChg chg="add del mod">
          <ac:chgData name="Yin, Xiangyu" userId="2bb6640f-cdcc-43e3-ad26-0c76e0fdfd37" providerId="ADAL" clId="{004FA34F-E127-45AE-80ED-136FDCA7718B}" dt="2022-03-18T09:31:43.374" v="2983"/>
          <ac:spMkLst>
            <pc:docMk/>
            <pc:sldMk cId="2910639012" sldId="484"/>
            <ac:spMk id="58" creationId="{E5F630E8-9166-45CC-9220-2558AF3C48F3}"/>
          </ac:spMkLst>
        </pc:spChg>
        <pc:spChg chg="add del mod">
          <ac:chgData name="Yin, Xiangyu" userId="2bb6640f-cdcc-43e3-ad26-0c76e0fdfd37" providerId="ADAL" clId="{004FA34F-E127-45AE-80ED-136FDCA7718B}" dt="2022-03-18T09:31:43.374" v="2983"/>
          <ac:spMkLst>
            <pc:docMk/>
            <pc:sldMk cId="2910639012" sldId="484"/>
            <ac:spMk id="59" creationId="{4A3BF5AA-F6EA-4687-90AF-8D5D58B2FA62}"/>
          </ac:spMkLst>
        </pc:spChg>
        <pc:spChg chg="add del mod">
          <ac:chgData name="Yin, Xiangyu" userId="2bb6640f-cdcc-43e3-ad26-0c76e0fdfd37" providerId="ADAL" clId="{004FA34F-E127-45AE-80ED-136FDCA7718B}" dt="2022-03-18T09:31:43.374" v="2983"/>
          <ac:spMkLst>
            <pc:docMk/>
            <pc:sldMk cId="2910639012" sldId="484"/>
            <ac:spMk id="60" creationId="{A6F77B63-AA4D-48A1-91B8-B5D5EC2336CA}"/>
          </ac:spMkLst>
        </pc:spChg>
        <pc:spChg chg="add del mod">
          <ac:chgData name="Yin, Xiangyu" userId="2bb6640f-cdcc-43e3-ad26-0c76e0fdfd37" providerId="ADAL" clId="{004FA34F-E127-45AE-80ED-136FDCA7718B}" dt="2022-03-18T09:31:43.374" v="2983"/>
          <ac:spMkLst>
            <pc:docMk/>
            <pc:sldMk cId="2910639012" sldId="484"/>
            <ac:spMk id="61" creationId="{39061554-4723-4E9C-A2ED-0196E68551A5}"/>
          </ac:spMkLst>
        </pc:spChg>
        <pc:spChg chg="add del mod">
          <ac:chgData name="Yin, Xiangyu" userId="2bb6640f-cdcc-43e3-ad26-0c76e0fdfd37" providerId="ADAL" clId="{004FA34F-E127-45AE-80ED-136FDCA7718B}" dt="2022-03-18T09:31:43.374" v="2983"/>
          <ac:spMkLst>
            <pc:docMk/>
            <pc:sldMk cId="2910639012" sldId="484"/>
            <ac:spMk id="62" creationId="{5D5F78DD-AE31-4AED-B258-9D329925F301}"/>
          </ac:spMkLst>
        </pc:spChg>
        <pc:spChg chg="add del mod">
          <ac:chgData name="Yin, Xiangyu" userId="2bb6640f-cdcc-43e3-ad26-0c76e0fdfd37" providerId="ADAL" clId="{004FA34F-E127-45AE-80ED-136FDCA7718B}" dt="2022-03-18T09:31:43.374" v="2983"/>
          <ac:spMkLst>
            <pc:docMk/>
            <pc:sldMk cId="2910639012" sldId="484"/>
            <ac:spMk id="63" creationId="{B0914D93-44B6-4FCC-88CF-3BB7254C5939}"/>
          </ac:spMkLst>
        </pc:spChg>
        <pc:spChg chg="add del mod">
          <ac:chgData name="Yin, Xiangyu" userId="2bb6640f-cdcc-43e3-ad26-0c76e0fdfd37" providerId="ADAL" clId="{004FA34F-E127-45AE-80ED-136FDCA7718B}" dt="2022-03-18T09:31:43.374" v="2983"/>
          <ac:spMkLst>
            <pc:docMk/>
            <pc:sldMk cId="2910639012" sldId="484"/>
            <ac:spMk id="64" creationId="{E2C65325-BE36-4739-92D6-CEFC8F392166}"/>
          </ac:spMkLst>
        </pc:spChg>
        <pc:spChg chg="add del mod">
          <ac:chgData name="Yin, Xiangyu" userId="2bb6640f-cdcc-43e3-ad26-0c76e0fdfd37" providerId="ADAL" clId="{004FA34F-E127-45AE-80ED-136FDCA7718B}" dt="2022-03-18T09:31:43.374" v="2983"/>
          <ac:spMkLst>
            <pc:docMk/>
            <pc:sldMk cId="2910639012" sldId="484"/>
            <ac:spMk id="65" creationId="{D2C0E2E0-651E-4364-B0E1-1132625B121D}"/>
          </ac:spMkLst>
        </pc:spChg>
        <pc:spChg chg="add del mod">
          <ac:chgData name="Yin, Xiangyu" userId="2bb6640f-cdcc-43e3-ad26-0c76e0fdfd37" providerId="ADAL" clId="{004FA34F-E127-45AE-80ED-136FDCA7718B}" dt="2022-03-18T09:31:43.374" v="2983"/>
          <ac:spMkLst>
            <pc:docMk/>
            <pc:sldMk cId="2910639012" sldId="484"/>
            <ac:spMk id="66" creationId="{9A941AC4-8DF6-4AEC-8325-8E6D228AD95C}"/>
          </ac:spMkLst>
        </pc:spChg>
        <pc:spChg chg="add del mod">
          <ac:chgData name="Yin, Xiangyu" userId="2bb6640f-cdcc-43e3-ad26-0c76e0fdfd37" providerId="ADAL" clId="{004FA34F-E127-45AE-80ED-136FDCA7718B}" dt="2022-03-18T09:31:43.374" v="2983"/>
          <ac:spMkLst>
            <pc:docMk/>
            <pc:sldMk cId="2910639012" sldId="484"/>
            <ac:spMk id="67" creationId="{FAB3ED40-6022-454A-878D-76FE509E006F}"/>
          </ac:spMkLst>
        </pc:spChg>
        <pc:spChg chg="add del mod">
          <ac:chgData name="Yin, Xiangyu" userId="2bb6640f-cdcc-43e3-ad26-0c76e0fdfd37" providerId="ADAL" clId="{004FA34F-E127-45AE-80ED-136FDCA7718B}" dt="2022-03-18T09:31:43.374" v="2983"/>
          <ac:spMkLst>
            <pc:docMk/>
            <pc:sldMk cId="2910639012" sldId="484"/>
            <ac:spMk id="68" creationId="{AC67DA23-8507-4C9F-946C-8B133CD7CE65}"/>
          </ac:spMkLst>
        </pc:spChg>
        <pc:spChg chg="add del mod">
          <ac:chgData name="Yin, Xiangyu" userId="2bb6640f-cdcc-43e3-ad26-0c76e0fdfd37" providerId="ADAL" clId="{004FA34F-E127-45AE-80ED-136FDCA7718B}" dt="2022-03-18T09:31:43.374" v="2983"/>
          <ac:spMkLst>
            <pc:docMk/>
            <pc:sldMk cId="2910639012" sldId="484"/>
            <ac:spMk id="69" creationId="{18F2902C-3951-4F82-A6B4-B03F18FE2034}"/>
          </ac:spMkLst>
        </pc:spChg>
        <pc:spChg chg="add del mod">
          <ac:chgData name="Yin, Xiangyu" userId="2bb6640f-cdcc-43e3-ad26-0c76e0fdfd37" providerId="ADAL" clId="{004FA34F-E127-45AE-80ED-136FDCA7718B}" dt="2022-03-18T09:31:43.374" v="2983"/>
          <ac:spMkLst>
            <pc:docMk/>
            <pc:sldMk cId="2910639012" sldId="484"/>
            <ac:spMk id="70" creationId="{6ABBA0A5-828E-4DD9-9623-D71B84F64782}"/>
          </ac:spMkLst>
        </pc:spChg>
        <pc:spChg chg="add del mod">
          <ac:chgData name="Yin, Xiangyu" userId="2bb6640f-cdcc-43e3-ad26-0c76e0fdfd37" providerId="ADAL" clId="{004FA34F-E127-45AE-80ED-136FDCA7718B}" dt="2022-03-18T09:31:43.374" v="2983"/>
          <ac:spMkLst>
            <pc:docMk/>
            <pc:sldMk cId="2910639012" sldId="484"/>
            <ac:spMk id="71" creationId="{4B9F9B81-DF23-4022-A0CE-620303D78757}"/>
          </ac:spMkLst>
        </pc:spChg>
        <pc:spChg chg="add del mod">
          <ac:chgData name="Yin, Xiangyu" userId="2bb6640f-cdcc-43e3-ad26-0c76e0fdfd37" providerId="ADAL" clId="{004FA34F-E127-45AE-80ED-136FDCA7718B}" dt="2022-03-18T09:31:43.374" v="2983"/>
          <ac:spMkLst>
            <pc:docMk/>
            <pc:sldMk cId="2910639012" sldId="484"/>
            <ac:spMk id="72" creationId="{A5116754-0F1B-4983-8EF5-08BFE93021E4}"/>
          </ac:spMkLst>
        </pc:spChg>
        <pc:spChg chg="add del mod">
          <ac:chgData name="Yin, Xiangyu" userId="2bb6640f-cdcc-43e3-ad26-0c76e0fdfd37" providerId="ADAL" clId="{004FA34F-E127-45AE-80ED-136FDCA7718B}" dt="2022-03-18T09:31:43.374" v="2983"/>
          <ac:spMkLst>
            <pc:docMk/>
            <pc:sldMk cId="2910639012" sldId="484"/>
            <ac:spMk id="73" creationId="{301EB779-FA8A-4984-B82C-7F9AD0C416DD}"/>
          </ac:spMkLst>
        </pc:spChg>
        <pc:spChg chg="add del mod">
          <ac:chgData name="Yin, Xiangyu" userId="2bb6640f-cdcc-43e3-ad26-0c76e0fdfd37" providerId="ADAL" clId="{004FA34F-E127-45AE-80ED-136FDCA7718B}" dt="2022-03-18T09:31:43.374" v="2983"/>
          <ac:spMkLst>
            <pc:docMk/>
            <pc:sldMk cId="2910639012" sldId="484"/>
            <ac:spMk id="74" creationId="{0324348E-B301-4081-A75C-583C5CB62990}"/>
          </ac:spMkLst>
        </pc:spChg>
        <pc:spChg chg="add del mod">
          <ac:chgData name="Yin, Xiangyu" userId="2bb6640f-cdcc-43e3-ad26-0c76e0fdfd37" providerId="ADAL" clId="{004FA34F-E127-45AE-80ED-136FDCA7718B}" dt="2022-03-18T09:31:43.374" v="2983"/>
          <ac:spMkLst>
            <pc:docMk/>
            <pc:sldMk cId="2910639012" sldId="484"/>
            <ac:spMk id="75" creationId="{D48B3058-837A-496E-8FA6-BAB1E3F83A12}"/>
          </ac:spMkLst>
        </pc:spChg>
        <pc:spChg chg="add del mod">
          <ac:chgData name="Yin, Xiangyu" userId="2bb6640f-cdcc-43e3-ad26-0c76e0fdfd37" providerId="ADAL" clId="{004FA34F-E127-45AE-80ED-136FDCA7718B}" dt="2022-03-18T09:31:43.374" v="2983"/>
          <ac:spMkLst>
            <pc:docMk/>
            <pc:sldMk cId="2910639012" sldId="484"/>
            <ac:spMk id="76" creationId="{98210A08-1BF1-46AC-B873-3AFCA9432720}"/>
          </ac:spMkLst>
        </pc:spChg>
        <pc:picChg chg="add del mod">
          <ac:chgData name="Yin, Xiangyu" userId="2bb6640f-cdcc-43e3-ad26-0c76e0fdfd37" providerId="ADAL" clId="{004FA34F-E127-45AE-80ED-136FDCA7718B}" dt="2022-03-18T09:32:16.752" v="2997" actId="1076"/>
          <ac:picMkLst>
            <pc:docMk/>
            <pc:sldMk cId="2910639012" sldId="484"/>
            <ac:picMk id="77" creationId="{BD0E3137-C57F-4D6F-B467-7540E970CE55}"/>
          </ac:picMkLst>
        </pc:picChg>
        <pc:cxnChg chg="add del mod">
          <ac:chgData name="Yin, Xiangyu" userId="2bb6640f-cdcc-43e3-ad26-0c76e0fdfd37" providerId="ADAL" clId="{004FA34F-E127-45AE-80ED-136FDCA7718B}" dt="2022-03-18T09:31:43.374" v="2983"/>
          <ac:cxnSpMkLst>
            <pc:docMk/>
            <pc:sldMk cId="2910639012" sldId="484"/>
            <ac:cxnSpMk id="10" creationId="{919D1ED9-E283-4820-9F02-E26682004E02}"/>
          </ac:cxnSpMkLst>
        </pc:cxnChg>
        <pc:cxnChg chg="add del mod">
          <ac:chgData name="Yin, Xiangyu" userId="2bb6640f-cdcc-43e3-ad26-0c76e0fdfd37" providerId="ADAL" clId="{004FA34F-E127-45AE-80ED-136FDCA7718B}" dt="2022-03-18T09:31:43.374" v="2983"/>
          <ac:cxnSpMkLst>
            <pc:docMk/>
            <pc:sldMk cId="2910639012" sldId="484"/>
            <ac:cxnSpMk id="11" creationId="{E6D33BAB-BC99-4536-A72A-302A05688A2F}"/>
          </ac:cxnSpMkLst>
        </pc:cxnChg>
        <pc:cxnChg chg="add del mod">
          <ac:chgData name="Yin, Xiangyu" userId="2bb6640f-cdcc-43e3-ad26-0c76e0fdfd37" providerId="ADAL" clId="{004FA34F-E127-45AE-80ED-136FDCA7718B}" dt="2022-03-18T09:31:43.374" v="2983"/>
          <ac:cxnSpMkLst>
            <pc:docMk/>
            <pc:sldMk cId="2910639012" sldId="484"/>
            <ac:cxnSpMk id="15" creationId="{B9321D54-4118-40DF-92AA-AF300B94C391}"/>
          </ac:cxnSpMkLst>
        </pc:cxnChg>
        <pc:cxnChg chg="add del mod">
          <ac:chgData name="Yin, Xiangyu" userId="2bb6640f-cdcc-43e3-ad26-0c76e0fdfd37" providerId="ADAL" clId="{004FA34F-E127-45AE-80ED-136FDCA7718B}" dt="2022-03-18T09:31:43.374" v="2983"/>
          <ac:cxnSpMkLst>
            <pc:docMk/>
            <pc:sldMk cId="2910639012" sldId="484"/>
            <ac:cxnSpMk id="16" creationId="{3305A74A-ED32-4601-804A-C6FE657BBDC1}"/>
          </ac:cxnSpMkLst>
        </pc:cxnChg>
        <pc:cxnChg chg="add del mod">
          <ac:chgData name="Yin, Xiangyu" userId="2bb6640f-cdcc-43e3-ad26-0c76e0fdfd37" providerId="ADAL" clId="{004FA34F-E127-45AE-80ED-136FDCA7718B}" dt="2022-03-18T09:31:43.374" v="2983"/>
          <ac:cxnSpMkLst>
            <pc:docMk/>
            <pc:sldMk cId="2910639012" sldId="484"/>
            <ac:cxnSpMk id="19" creationId="{EF700367-7B73-4E63-8704-896DFFD35D1E}"/>
          </ac:cxnSpMkLst>
        </pc:cxnChg>
        <pc:cxnChg chg="add del mod">
          <ac:chgData name="Yin, Xiangyu" userId="2bb6640f-cdcc-43e3-ad26-0c76e0fdfd37" providerId="ADAL" clId="{004FA34F-E127-45AE-80ED-136FDCA7718B}" dt="2022-03-18T09:31:43.374" v="2983"/>
          <ac:cxnSpMkLst>
            <pc:docMk/>
            <pc:sldMk cId="2910639012" sldId="484"/>
            <ac:cxnSpMk id="21" creationId="{B2EAE6A9-2C64-4900-8F16-6A647E8DE70E}"/>
          </ac:cxnSpMkLst>
        </pc:cxnChg>
        <pc:cxnChg chg="add del mod">
          <ac:chgData name="Yin, Xiangyu" userId="2bb6640f-cdcc-43e3-ad26-0c76e0fdfd37" providerId="ADAL" clId="{004FA34F-E127-45AE-80ED-136FDCA7718B}" dt="2022-03-18T09:31:43.374" v="2983"/>
          <ac:cxnSpMkLst>
            <pc:docMk/>
            <pc:sldMk cId="2910639012" sldId="484"/>
            <ac:cxnSpMk id="22" creationId="{FB6F909A-D10C-4700-92C9-693B760EDD2C}"/>
          </ac:cxnSpMkLst>
        </pc:cxnChg>
        <pc:cxnChg chg="add del mod">
          <ac:chgData name="Yin, Xiangyu" userId="2bb6640f-cdcc-43e3-ad26-0c76e0fdfd37" providerId="ADAL" clId="{004FA34F-E127-45AE-80ED-136FDCA7718B}" dt="2022-03-18T09:31:43.374" v="2983"/>
          <ac:cxnSpMkLst>
            <pc:docMk/>
            <pc:sldMk cId="2910639012" sldId="484"/>
            <ac:cxnSpMk id="25" creationId="{3BE544E1-BA1C-4D7C-A5DB-FD0853FB9277}"/>
          </ac:cxnSpMkLst>
        </pc:cxnChg>
        <pc:cxnChg chg="add del mod">
          <ac:chgData name="Yin, Xiangyu" userId="2bb6640f-cdcc-43e3-ad26-0c76e0fdfd37" providerId="ADAL" clId="{004FA34F-E127-45AE-80ED-136FDCA7718B}" dt="2022-03-18T09:31:43.374" v="2983"/>
          <ac:cxnSpMkLst>
            <pc:docMk/>
            <pc:sldMk cId="2910639012" sldId="484"/>
            <ac:cxnSpMk id="27" creationId="{6F55B22D-5C5A-4F7E-96DE-EF1314E9BAD6}"/>
          </ac:cxnSpMkLst>
        </pc:cxnChg>
        <pc:cxnChg chg="add del mod">
          <ac:chgData name="Yin, Xiangyu" userId="2bb6640f-cdcc-43e3-ad26-0c76e0fdfd37" providerId="ADAL" clId="{004FA34F-E127-45AE-80ED-136FDCA7718B}" dt="2022-03-18T09:31:43.374" v="2983"/>
          <ac:cxnSpMkLst>
            <pc:docMk/>
            <pc:sldMk cId="2910639012" sldId="484"/>
            <ac:cxnSpMk id="28" creationId="{F6098603-A49F-4287-A53E-4A2F58E931DB}"/>
          </ac:cxnSpMkLst>
        </pc:cxnChg>
        <pc:cxnChg chg="add del mod">
          <ac:chgData name="Yin, Xiangyu" userId="2bb6640f-cdcc-43e3-ad26-0c76e0fdfd37" providerId="ADAL" clId="{004FA34F-E127-45AE-80ED-136FDCA7718B}" dt="2022-03-18T09:31:43.374" v="2983"/>
          <ac:cxnSpMkLst>
            <pc:docMk/>
            <pc:sldMk cId="2910639012" sldId="484"/>
            <ac:cxnSpMk id="32" creationId="{743A9A86-9EBF-47E4-B337-4A98977B52D6}"/>
          </ac:cxnSpMkLst>
        </pc:cxnChg>
        <pc:cxnChg chg="add del mod">
          <ac:chgData name="Yin, Xiangyu" userId="2bb6640f-cdcc-43e3-ad26-0c76e0fdfd37" providerId="ADAL" clId="{004FA34F-E127-45AE-80ED-136FDCA7718B}" dt="2022-03-18T09:31:43.374" v="2983"/>
          <ac:cxnSpMkLst>
            <pc:docMk/>
            <pc:sldMk cId="2910639012" sldId="484"/>
            <ac:cxnSpMk id="33" creationId="{65EADA29-86BD-4410-8879-8697DB98B3B6}"/>
          </ac:cxnSpMkLst>
        </pc:cxnChg>
        <pc:cxnChg chg="add del mod">
          <ac:chgData name="Yin, Xiangyu" userId="2bb6640f-cdcc-43e3-ad26-0c76e0fdfd37" providerId="ADAL" clId="{004FA34F-E127-45AE-80ED-136FDCA7718B}" dt="2022-03-18T09:31:43.374" v="2983"/>
          <ac:cxnSpMkLst>
            <pc:docMk/>
            <pc:sldMk cId="2910639012" sldId="484"/>
            <ac:cxnSpMk id="36" creationId="{D53C34D8-91DC-4F4E-A006-3903A47F2B48}"/>
          </ac:cxnSpMkLst>
        </pc:cxnChg>
        <pc:cxnChg chg="add del mod">
          <ac:chgData name="Yin, Xiangyu" userId="2bb6640f-cdcc-43e3-ad26-0c76e0fdfd37" providerId="ADAL" clId="{004FA34F-E127-45AE-80ED-136FDCA7718B}" dt="2022-03-18T09:31:43.374" v="2983"/>
          <ac:cxnSpMkLst>
            <pc:docMk/>
            <pc:sldMk cId="2910639012" sldId="484"/>
            <ac:cxnSpMk id="37" creationId="{1F67D641-3CC5-4890-AD40-96248A7316F6}"/>
          </ac:cxnSpMkLst>
        </pc:cxnChg>
        <pc:cxnChg chg="add mod">
          <ac:chgData name="Yin, Xiangyu" userId="2bb6640f-cdcc-43e3-ad26-0c76e0fdfd37" providerId="ADAL" clId="{004FA34F-E127-45AE-80ED-136FDCA7718B}" dt="2022-03-18T09:32:15.119" v="2996" actId="1076"/>
          <ac:cxnSpMkLst>
            <pc:docMk/>
            <pc:sldMk cId="2910639012" sldId="484"/>
            <ac:cxnSpMk id="79" creationId="{B10F0E61-31CB-436C-9249-BB93588F3FED}"/>
          </ac:cxnSpMkLst>
        </pc:cxnChg>
      </pc:sldChg>
      <pc:sldChg chg="modSp new mod modShow">
        <pc:chgData name="Yin, Xiangyu" userId="2bb6640f-cdcc-43e3-ad26-0c76e0fdfd37" providerId="ADAL" clId="{004FA34F-E127-45AE-80ED-136FDCA7718B}" dt="2022-03-19T23:00:02.607" v="7668" actId="20577"/>
        <pc:sldMkLst>
          <pc:docMk/>
          <pc:sldMk cId="3546394989" sldId="485"/>
        </pc:sldMkLst>
        <pc:spChg chg="mod">
          <ac:chgData name="Yin, Xiangyu" userId="2bb6640f-cdcc-43e3-ad26-0c76e0fdfd37" providerId="ADAL" clId="{004FA34F-E127-45AE-80ED-136FDCA7718B}" dt="2022-03-18T09:44:25.155" v="3343" actId="403"/>
          <ac:spMkLst>
            <pc:docMk/>
            <pc:sldMk cId="3546394989" sldId="485"/>
            <ac:spMk id="2" creationId="{6EC2B640-1EA0-47C2-BCB7-53E4066B7461}"/>
          </ac:spMkLst>
        </pc:spChg>
        <pc:spChg chg="mod">
          <ac:chgData name="Yin, Xiangyu" userId="2bb6640f-cdcc-43e3-ad26-0c76e0fdfd37" providerId="ADAL" clId="{004FA34F-E127-45AE-80ED-136FDCA7718B}" dt="2022-03-19T23:00:02.607" v="7668" actId="20577"/>
          <ac:spMkLst>
            <pc:docMk/>
            <pc:sldMk cId="3546394989" sldId="485"/>
            <ac:spMk id="3" creationId="{219C0ED9-0039-44C5-8780-DD0024865351}"/>
          </ac:spMkLst>
        </pc:spChg>
      </pc:sldChg>
      <pc:sldChg chg="addSp delSp modSp add mod">
        <pc:chgData name="Yin, Xiangyu" userId="2bb6640f-cdcc-43e3-ad26-0c76e0fdfd37" providerId="ADAL" clId="{004FA34F-E127-45AE-80ED-136FDCA7718B}" dt="2022-03-19T23:06:59.164" v="7744" actId="113"/>
        <pc:sldMkLst>
          <pc:docMk/>
          <pc:sldMk cId="593816261" sldId="486"/>
        </pc:sldMkLst>
        <pc:spChg chg="add mod">
          <ac:chgData name="Yin, Xiangyu" userId="2bb6640f-cdcc-43e3-ad26-0c76e0fdfd37" providerId="ADAL" clId="{004FA34F-E127-45AE-80ED-136FDCA7718B}" dt="2022-03-19T20:07:30.936" v="4055" actId="1076"/>
          <ac:spMkLst>
            <pc:docMk/>
            <pc:sldMk cId="593816261" sldId="486"/>
            <ac:spMk id="18" creationId="{C8B5D2B8-183C-4472-9A08-13F8B8D6528D}"/>
          </ac:spMkLst>
        </pc:spChg>
        <pc:spChg chg="add mod">
          <ac:chgData name="Yin, Xiangyu" userId="2bb6640f-cdcc-43e3-ad26-0c76e0fdfd37" providerId="ADAL" clId="{004FA34F-E127-45AE-80ED-136FDCA7718B}" dt="2022-03-19T20:07:54.512" v="4078" actId="1076"/>
          <ac:spMkLst>
            <pc:docMk/>
            <pc:sldMk cId="593816261" sldId="486"/>
            <ac:spMk id="20" creationId="{ED9182F8-E616-42D1-83CB-310DF4FE906E}"/>
          </ac:spMkLst>
        </pc:spChg>
        <pc:spChg chg="add mod">
          <ac:chgData name="Yin, Xiangyu" userId="2bb6640f-cdcc-43e3-ad26-0c76e0fdfd37" providerId="ADAL" clId="{004FA34F-E127-45AE-80ED-136FDCA7718B}" dt="2022-03-19T23:06:59.164" v="7744" actId="113"/>
          <ac:spMkLst>
            <pc:docMk/>
            <pc:sldMk cId="593816261" sldId="486"/>
            <ac:spMk id="21" creationId="{7B2F9145-6C1A-4827-A851-291191097A53}"/>
          </ac:spMkLst>
        </pc:spChg>
        <pc:spChg chg="add mod">
          <ac:chgData name="Yin, Xiangyu" userId="2bb6640f-cdcc-43e3-ad26-0c76e0fdfd37" providerId="ADAL" clId="{004FA34F-E127-45AE-80ED-136FDCA7718B}" dt="2022-03-19T20:27:36.533" v="4375" actId="1076"/>
          <ac:spMkLst>
            <pc:docMk/>
            <pc:sldMk cId="593816261" sldId="486"/>
            <ac:spMk id="25" creationId="{D6E13C92-8E49-49CB-9D9A-7FC4EB866C0C}"/>
          </ac:spMkLst>
        </pc:spChg>
        <pc:picChg chg="del">
          <ac:chgData name="Yin, Xiangyu" userId="2bb6640f-cdcc-43e3-ad26-0c76e0fdfd37" providerId="ADAL" clId="{004FA34F-E127-45AE-80ED-136FDCA7718B}" dt="2022-03-19T20:06:35.629" v="3963" actId="478"/>
          <ac:picMkLst>
            <pc:docMk/>
            <pc:sldMk cId="593816261" sldId="486"/>
            <ac:picMk id="9" creationId="{4C52A7B4-F6F1-4752-939F-BC5234A8EEB1}"/>
          </ac:picMkLst>
        </pc:picChg>
        <pc:picChg chg="del">
          <ac:chgData name="Yin, Xiangyu" userId="2bb6640f-cdcc-43e3-ad26-0c76e0fdfd37" providerId="ADAL" clId="{004FA34F-E127-45AE-80ED-136FDCA7718B}" dt="2022-03-19T20:06:33.602" v="3962" actId="478"/>
          <ac:picMkLst>
            <pc:docMk/>
            <pc:sldMk cId="593816261" sldId="486"/>
            <ac:picMk id="5122" creationId="{FD27005C-702E-4384-BF3F-2A40D25C8E6C}"/>
          </ac:picMkLst>
        </pc:picChg>
        <pc:cxnChg chg="del">
          <ac:chgData name="Yin, Xiangyu" userId="2bb6640f-cdcc-43e3-ad26-0c76e0fdfd37" providerId="ADAL" clId="{004FA34F-E127-45AE-80ED-136FDCA7718B}" dt="2022-03-19T20:06:33.602" v="3962" actId="478"/>
          <ac:cxnSpMkLst>
            <pc:docMk/>
            <pc:sldMk cId="593816261" sldId="486"/>
            <ac:cxnSpMk id="10" creationId="{1262F45A-5DE4-41B1-A3EA-EBBE958C9BF7}"/>
          </ac:cxnSpMkLst>
        </pc:cxnChg>
        <pc:cxnChg chg="del">
          <ac:chgData name="Yin, Xiangyu" userId="2bb6640f-cdcc-43e3-ad26-0c76e0fdfd37" providerId="ADAL" clId="{004FA34F-E127-45AE-80ED-136FDCA7718B}" dt="2022-03-19T20:06:35.629" v="3963" actId="478"/>
          <ac:cxnSpMkLst>
            <pc:docMk/>
            <pc:sldMk cId="593816261" sldId="486"/>
            <ac:cxnSpMk id="15" creationId="{3F9D999B-D49A-4A14-96E2-59AE1D5C7D96}"/>
          </ac:cxnSpMkLst>
        </pc:cxnChg>
        <pc:cxnChg chg="del">
          <ac:chgData name="Yin, Xiangyu" userId="2bb6640f-cdcc-43e3-ad26-0c76e0fdfd37" providerId="ADAL" clId="{004FA34F-E127-45AE-80ED-136FDCA7718B}" dt="2022-03-19T20:06:33.602" v="3962" actId="478"/>
          <ac:cxnSpMkLst>
            <pc:docMk/>
            <pc:sldMk cId="593816261" sldId="486"/>
            <ac:cxnSpMk id="23" creationId="{13DC3AEC-17DB-4491-8E65-CE332C5CCD41}"/>
          </ac:cxnSpMkLst>
        </pc:cxnChg>
        <pc:cxnChg chg="del">
          <ac:chgData name="Yin, Xiangyu" userId="2bb6640f-cdcc-43e3-ad26-0c76e0fdfd37" providerId="ADAL" clId="{004FA34F-E127-45AE-80ED-136FDCA7718B}" dt="2022-03-19T20:06:35.629" v="3963" actId="478"/>
          <ac:cxnSpMkLst>
            <pc:docMk/>
            <pc:sldMk cId="593816261" sldId="486"/>
            <ac:cxnSpMk id="32" creationId="{7621C250-9328-4FAF-8C79-9BE3E0D75C85}"/>
          </ac:cxnSpMkLst>
        </pc:cxnChg>
      </pc:sldChg>
      <pc:sldChg chg="addSp delSp modSp add del">
        <pc:chgData name="Yin, Xiangyu" userId="2bb6640f-cdcc-43e3-ad26-0c76e0fdfd37" providerId="ADAL" clId="{004FA34F-E127-45AE-80ED-136FDCA7718B}" dt="2022-03-19T18:58:47.787" v="3791" actId="47"/>
        <pc:sldMkLst>
          <pc:docMk/>
          <pc:sldMk cId="1504690449" sldId="486"/>
        </pc:sldMkLst>
        <pc:spChg chg="del">
          <ac:chgData name="Yin, Xiangyu" userId="2bb6640f-cdcc-43e3-ad26-0c76e0fdfd37" providerId="ADAL" clId="{004FA34F-E127-45AE-80ED-136FDCA7718B}" dt="2022-03-19T11:36:47.243" v="3786" actId="478"/>
          <ac:spMkLst>
            <pc:docMk/>
            <pc:sldMk cId="1504690449" sldId="486"/>
            <ac:spMk id="4" creationId="{40126A55-F821-47AC-BC65-4E1166659BC6}"/>
          </ac:spMkLst>
        </pc:spChg>
        <pc:spChg chg="mod">
          <ac:chgData name="Yin, Xiangyu" userId="2bb6640f-cdcc-43e3-ad26-0c76e0fdfd37" providerId="ADAL" clId="{004FA34F-E127-45AE-80ED-136FDCA7718B}" dt="2022-03-19T11:36:44.888" v="3784"/>
          <ac:spMkLst>
            <pc:docMk/>
            <pc:sldMk cId="1504690449" sldId="486"/>
            <ac:spMk id="28" creationId="{7EE68A6E-8943-4597-AD30-34BA4ED7B079}"/>
          </ac:spMkLst>
        </pc:spChg>
        <pc:spChg chg="add del mod">
          <ac:chgData name="Yin, Xiangyu" userId="2bb6640f-cdcc-43e3-ad26-0c76e0fdfd37" providerId="ADAL" clId="{004FA34F-E127-45AE-80ED-136FDCA7718B}" dt="2022-03-19T11:36:45.932" v="3785"/>
          <ac:spMkLst>
            <pc:docMk/>
            <pc:sldMk cId="1504690449" sldId="486"/>
            <ac:spMk id="29" creationId="{68CB085D-6247-4345-B65A-E6DB0693EC55}"/>
          </ac:spMkLst>
        </pc:spChg>
        <pc:spChg chg="mod">
          <ac:chgData name="Yin, Xiangyu" userId="2bb6640f-cdcc-43e3-ad26-0c76e0fdfd37" providerId="ADAL" clId="{004FA34F-E127-45AE-80ED-136FDCA7718B}" dt="2022-03-19T11:36:49.628" v="3788" actId="1076"/>
          <ac:spMkLst>
            <pc:docMk/>
            <pc:sldMk cId="1504690449" sldId="486"/>
            <ac:spMk id="34" creationId="{5D6EC42E-C7F6-4133-A1B4-19656DFBF5FA}"/>
          </ac:spMkLst>
        </pc:spChg>
        <pc:spChg chg="del">
          <ac:chgData name="Yin, Xiangyu" userId="2bb6640f-cdcc-43e3-ad26-0c76e0fdfd37" providerId="ADAL" clId="{004FA34F-E127-45AE-80ED-136FDCA7718B}" dt="2022-03-19T11:36:47.243" v="3786" actId="478"/>
          <ac:spMkLst>
            <pc:docMk/>
            <pc:sldMk cId="1504690449" sldId="486"/>
            <ac:spMk id="35" creationId="{76BD630D-6EBE-4234-99CE-14DE63725658}"/>
          </ac:spMkLst>
        </pc:spChg>
        <pc:spChg chg="add mod">
          <ac:chgData name="Yin, Xiangyu" userId="2bb6640f-cdcc-43e3-ad26-0c76e0fdfd37" providerId="ADAL" clId="{004FA34F-E127-45AE-80ED-136FDCA7718B}" dt="2022-03-19T11:36:49.628" v="3788" actId="1076"/>
          <ac:spMkLst>
            <pc:docMk/>
            <pc:sldMk cId="1504690449" sldId="486"/>
            <ac:spMk id="36" creationId="{35D8D78C-62BD-455E-B51E-B70D989BDC71}"/>
          </ac:spMkLst>
        </pc:spChg>
        <pc:spChg chg="del">
          <ac:chgData name="Yin, Xiangyu" userId="2bb6640f-cdcc-43e3-ad26-0c76e0fdfd37" providerId="ADAL" clId="{004FA34F-E127-45AE-80ED-136FDCA7718B}" dt="2022-03-19T11:36:47.243" v="3786" actId="478"/>
          <ac:spMkLst>
            <pc:docMk/>
            <pc:sldMk cId="1504690449" sldId="486"/>
            <ac:spMk id="43" creationId="{B2D4812B-549B-4AB1-86DB-5294C0916455}"/>
          </ac:spMkLst>
        </pc:spChg>
        <pc:grpChg chg="add del mod">
          <ac:chgData name="Yin, Xiangyu" userId="2bb6640f-cdcc-43e3-ad26-0c76e0fdfd37" providerId="ADAL" clId="{004FA34F-E127-45AE-80ED-136FDCA7718B}" dt="2022-03-19T11:36:45.932" v="3785"/>
          <ac:grpSpMkLst>
            <pc:docMk/>
            <pc:sldMk cId="1504690449" sldId="486"/>
            <ac:grpSpMk id="25" creationId="{0A7FE0F6-6025-418B-8A59-8EC84664E935}"/>
          </ac:grpSpMkLst>
        </pc:grpChg>
        <pc:grpChg chg="add mod">
          <ac:chgData name="Yin, Xiangyu" userId="2bb6640f-cdcc-43e3-ad26-0c76e0fdfd37" providerId="ADAL" clId="{004FA34F-E127-45AE-80ED-136FDCA7718B}" dt="2022-03-19T11:36:49.628" v="3788" actId="1076"/>
          <ac:grpSpMkLst>
            <pc:docMk/>
            <pc:sldMk cId="1504690449" sldId="486"/>
            <ac:grpSpMk id="31" creationId="{39B90A81-8E44-4E5E-A25C-39E2A778B3A0}"/>
          </ac:grpSpMkLst>
        </pc:grpChg>
        <pc:grpChg chg="del">
          <ac:chgData name="Yin, Xiangyu" userId="2bb6640f-cdcc-43e3-ad26-0c76e0fdfd37" providerId="ADAL" clId="{004FA34F-E127-45AE-80ED-136FDCA7718B}" dt="2022-03-19T11:36:47.243" v="3786" actId="478"/>
          <ac:grpSpMkLst>
            <pc:docMk/>
            <pc:sldMk cId="1504690449" sldId="486"/>
            <ac:grpSpMk id="40" creationId="{2B91D373-F12D-44F4-A184-41454F105F78}"/>
          </ac:grpSpMkLst>
        </pc:grpChg>
        <pc:picChg chg="add del mod">
          <ac:chgData name="Yin, Xiangyu" userId="2bb6640f-cdcc-43e3-ad26-0c76e0fdfd37" providerId="ADAL" clId="{004FA34F-E127-45AE-80ED-136FDCA7718B}" dt="2022-03-19T11:36:45.932" v="3785"/>
          <ac:picMkLst>
            <pc:docMk/>
            <pc:sldMk cId="1504690449" sldId="486"/>
            <ac:picMk id="24" creationId="{E2B48535-2215-4505-9DF7-A1968EA57871}"/>
          </ac:picMkLst>
        </pc:picChg>
        <pc:picChg chg="mod">
          <ac:chgData name="Yin, Xiangyu" userId="2bb6640f-cdcc-43e3-ad26-0c76e0fdfd37" providerId="ADAL" clId="{004FA34F-E127-45AE-80ED-136FDCA7718B}" dt="2022-03-19T11:36:44.888" v="3784"/>
          <ac:picMkLst>
            <pc:docMk/>
            <pc:sldMk cId="1504690449" sldId="486"/>
            <ac:picMk id="26" creationId="{F844FCB1-A852-475F-A905-FC83FF09A21D}"/>
          </ac:picMkLst>
        </pc:picChg>
        <pc:picChg chg="add mod">
          <ac:chgData name="Yin, Xiangyu" userId="2bb6640f-cdcc-43e3-ad26-0c76e0fdfd37" providerId="ADAL" clId="{004FA34F-E127-45AE-80ED-136FDCA7718B}" dt="2022-03-19T11:36:49.628" v="3788" actId="1076"/>
          <ac:picMkLst>
            <pc:docMk/>
            <pc:sldMk cId="1504690449" sldId="486"/>
            <ac:picMk id="30" creationId="{E9D00FFA-4045-42BC-BA6B-4102D996F185}"/>
          </ac:picMkLst>
        </pc:picChg>
        <pc:picChg chg="mod">
          <ac:chgData name="Yin, Xiangyu" userId="2bb6640f-cdcc-43e3-ad26-0c76e0fdfd37" providerId="ADAL" clId="{004FA34F-E127-45AE-80ED-136FDCA7718B}" dt="2022-03-19T11:36:49.628" v="3788" actId="1076"/>
          <ac:picMkLst>
            <pc:docMk/>
            <pc:sldMk cId="1504690449" sldId="486"/>
            <ac:picMk id="33" creationId="{57EAAE64-9ABA-44E7-923E-1494DD8047B3}"/>
          </ac:picMkLst>
        </pc:picChg>
        <pc:picChg chg="del">
          <ac:chgData name="Yin, Xiangyu" userId="2bb6640f-cdcc-43e3-ad26-0c76e0fdfd37" providerId="ADAL" clId="{004FA34F-E127-45AE-80ED-136FDCA7718B}" dt="2022-03-19T11:36:47.243" v="3786" actId="478"/>
          <ac:picMkLst>
            <pc:docMk/>
            <pc:sldMk cId="1504690449" sldId="486"/>
            <ac:picMk id="39" creationId="{ADF68BF3-F478-421A-8B5B-2FC77BF8A6DC}"/>
          </ac:picMkLst>
        </pc:picChg>
      </pc:sldChg>
      <pc:sldChg chg="addSp delSp modSp add mod">
        <pc:chgData name="Yin, Xiangyu" userId="2bb6640f-cdcc-43e3-ad26-0c76e0fdfd37" providerId="ADAL" clId="{004FA34F-E127-45AE-80ED-136FDCA7718B}" dt="2022-03-19T20:37:36.274" v="4548" actId="14100"/>
        <pc:sldMkLst>
          <pc:docMk/>
          <pc:sldMk cId="1476007191" sldId="487"/>
        </pc:sldMkLst>
        <pc:spChg chg="add del mod">
          <ac:chgData name="Yin, Xiangyu" userId="2bb6640f-cdcc-43e3-ad26-0c76e0fdfd37" providerId="ADAL" clId="{004FA34F-E127-45AE-80ED-136FDCA7718B}" dt="2022-03-19T20:31:57.164" v="4408" actId="767"/>
          <ac:spMkLst>
            <pc:docMk/>
            <pc:sldMk cId="1476007191" sldId="487"/>
            <ac:spMk id="3" creationId="{E79F58B0-D7DF-497E-B11C-84AC34BD8AFF}"/>
          </ac:spMkLst>
        </pc:spChg>
        <pc:spChg chg="add mod">
          <ac:chgData name="Yin, Xiangyu" userId="2bb6640f-cdcc-43e3-ad26-0c76e0fdfd37" providerId="ADAL" clId="{004FA34F-E127-45AE-80ED-136FDCA7718B}" dt="2022-03-19T20:33:12.304" v="4428" actId="14100"/>
          <ac:spMkLst>
            <pc:docMk/>
            <pc:sldMk cId="1476007191" sldId="487"/>
            <ac:spMk id="5" creationId="{CDF5DDC4-31E4-413B-A526-5889D9532B86}"/>
          </ac:spMkLst>
        </pc:spChg>
        <pc:spChg chg="add mod">
          <ac:chgData name="Yin, Xiangyu" userId="2bb6640f-cdcc-43e3-ad26-0c76e0fdfd37" providerId="ADAL" clId="{004FA34F-E127-45AE-80ED-136FDCA7718B}" dt="2022-03-19T20:33:45.882" v="4469" actId="1076"/>
          <ac:spMkLst>
            <pc:docMk/>
            <pc:sldMk cId="1476007191" sldId="487"/>
            <ac:spMk id="7" creationId="{3CCC4783-DBA5-4D35-8F07-FE5585F65736}"/>
          </ac:spMkLst>
        </pc:spChg>
        <pc:spChg chg="add mod">
          <ac:chgData name="Yin, Xiangyu" userId="2bb6640f-cdcc-43e3-ad26-0c76e0fdfd37" providerId="ADAL" clId="{004FA34F-E127-45AE-80ED-136FDCA7718B}" dt="2022-03-19T20:36:25.162" v="4503" actId="1582"/>
          <ac:spMkLst>
            <pc:docMk/>
            <pc:sldMk cId="1476007191" sldId="487"/>
            <ac:spMk id="8" creationId="{EC106310-5EBA-4942-852D-C50F103F97D3}"/>
          </ac:spMkLst>
        </pc:spChg>
        <pc:spChg chg="add del mod">
          <ac:chgData name="Yin, Xiangyu" userId="2bb6640f-cdcc-43e3-ad26-0c76e0fdfd37" providerId="ADAL" clId="{004FA34F-E127-45AE-80ED-136FDCA7718B}" dt="2022-03-19T20:33:09.907" v="4425"/>
          <ac:spMkLst>
            <pc:docMk/>
            <pc:sldMk cId="1476007191" sldId="487"/>
            <ac:spMk id="10" creationId="{9B2C2500-75F4-45A6-97E9-2620A4B7FAD7}"/>
          </ac:spMkLst>
        </pc:spChg>
        <pc:spChg chg="add mod">
          <ac:chgData name="Yin, Xiangyu" userId="2bb6640f-cdcc-43e3-ad26-0c76e0fdfd37" providerId="ADAL" clId="{004FA34F-E127-45AE-80ED-136FDCA7718B}" dt="2022-03-19T20:33:15.325" v="4433" actId="1076"/>
          <ac:spMkLst>
            <pc:docMk/>
            <pc:sldMk cId="1476007191" sldId="487"/>
            <ac:spMk id="11" creationId="{2FE1D418-E18B-4F6A-8E88-7D833D7D21A6}"/>
          </ac:spMkLst>
        </pc:spChg>
        <pc:spChg chg="add mod">
          <ac:chgData name="Yin, Xiangyu" userId="2bb6640f-cdcc-43e3-ad26-0c76e0fdfd37" providerId="ADAL" clId="{004FA34F-E127-45AE-80ED-136FDCA7718B}" dt="2022-03-19T20:33:16.957" v="4435" actId="1076"/>
          <ac:spMkLst>
            <pc:docMk/>
            <pc:sldMk cId="1476007191" sldId="487"/>
            <ac:spMk id="12" creationId="{762BBF2B-600D-4DD5-B110-5F6A9C5F7176}"/>
          </ac:spMkLst>
        </pc:spChg>
        <pc:spChg chg="add mod">
          <ac:chgData name="Yin, Xiangyu" userId="2bb6640f-cdcc-43e3-ad26-0c76e0fdfd37" providerId="ADAL" clId="{004FA34F-E127-45AE-80ED-136FDCA7718B}" dt="2022-03-19T20:33:18.756" v="4437" actId="1076"/>
          <ac:spMkLst>
            <pc:docMk/>
            <pc:sldMk cId="1476007191" sldId="487"/>
            <ac:spMk id="13" creationId="{1C3B89B1-F45E-4336-9306-23E423CB8092}"/>
          </ac:spMkLst>
        </pc:spChg>
        <pc:spChg chg="add del mod">
          <ac:chgData name="Yin, Xiangyu" userId="2bb6640f-cdcc-43e3-ad26-0c76e0fdfd37" providerId="ADAL" clId="{004FA34F-E127-45AE-80ED-136FDCA7718B}" dt="2022-03-19T20:34:20.658" v="4475"/>
          <ac:spMkLst>
            <pc:docMk/>
            <pc:sldMk cId="1476007191" sldId="487"/>
            <ac:spMk id="15" creationId="{199C66A6-5A7C-40D0-8FFA-A971D99EC42B}"/>
          </ac:spMkLst>
        </pc:spChg>
        <pc:spChg chg="add mod">
          <ac:chgData name="Yin, Xiangyu" userId="2bb6640f-cdcc-43e3-ad26-0c76e0fdfd37" providerId="ADAL" clId="{004FA34F-E127-45AE-80ED-136FDCA7718B}" dt="2022-03-19T20:36:25.162" v="4503" actId="1582"/>
          <ac:spMkLst>
            <pc:docMk/>
            <pc:sldMk cId="1476007191" sldId="487"/>
            <ac:spMk id="16" creationId="{65D6E084-45FE-477E-837B-4EE26986905F}"/>
          </ac:spMkLst>
        </pc:spChg>
        <pc:spChg chg="add mod">
          <ac:chgData name="Yin, Xiangyu" userId="2bb6640f-cdcc-43e3-ad26-0c76e0fdfd37" providerId="ADAL" clId="{004FA34F-E127-45AE-80ED-136FDCA7718B}" dt="2022-03-19T20:36:25.162" v="4503" actId="1582"/>
          <ac:spMkLst>
            <pc:docMk/>
            <pc:sldMk cId="1476007191" sldId="487"/>
            <ac:spMk id="17" creationId="{B01BBB04-1338-4208-B86F-F73808CF4DB0}"/>
          </ac:spMkLst>
        </pc:spChg>
        <pc:spChg chg="mod">
          <ac:chgData name="Yin, Xiangyu" userId="2bb6640f-cdcc-43e3-ad26-0c76e0fdfd37" providerId="ADAL" clId="{004FA34F-E127-45AE-80ED-136FDCA7718B}" dt="2022-03-19T20:37:36.274" v="4548" actId="14100"/>
          <ac:spMkLst>
            <pc:docMk/>
            <pc:sldMk cId="1476007191" sldId="487"/>
            <ac:spMk id="18" creationId="{6E51C584-BBDA-4DEE-8AF9-B556378CC0F3}"/>
          </ac:spMkLst>
        </pc:spChg>
        <pc:spChg chg="add mod">
          <ac:chgData name="Yin, Xiangyu" userId="2bb6640f-cdcc-43e3-ad26-0c76e0fdfd37" providerId="ADAL" clId="{004FA34F-E127-45AE-80ED-136FDCA7718B}" dt="2022-03-19T20:36:25.162" v="4503" actId="1582"/>
          <ac:spMkLst>
            <pc:docMk/>
            <pc:sldMk cId="1476007191" sldId="487"/>
            <ac:spMk id="19" creationId="{FC2E47F1-11B4-4C1E-BFB2-31A3FC35D467}"/>
          </ac:spMkLst>
        </pc:spChg>
        <pc:picChg chg="add del mod modCrop">
          <ac:chgData name="Yin, Xiangyu" userId="2bb6640f-cdcc-43e3-ad26-0c76e0fdfd37" providerId="ADAL" clId="{004FA34F-E127-45AE-80ED-136FDCA7718B}" dt="2022-03-19T20:32:49.180" v="4416" actId="478"/>
          <ac:picMkLst>
            <pc:docMk/>
            <pc:sldMk cId="1476007191" sldId="487"/>
            <ac:picMk id="6" creationId="{0A45321A-DC7E-4A8A-A143-E4012DA4F087}"/>
          </ac:picMkLst>
        </pc:picChg>
        <pc:picChg chg="mod modCrop">
          <ac:chgData name="Yin, Xiangyu" userId="2bb6640f-cdcc-43e3-ad26-0c76e0fdfd37" providerId="ADAL" clId="{004FA34F-E127-45AE-80ED-136FDCA7718B}" dt="2022-03-19T20:31:25.062" v="4399" actId="732"/>
          <ac:picMkLst>
            <pc:docMk/>
            <pc:sldMk cId="1476007191" sldId="487"/>
            <ac:picMk id="9" creationId="{1EAE7A22-2E01-429C-834D-0DEEC7D84481}"/>
          </ac:picMkLst>
        </pc:picChg>
      </pc:sldChg>
      <pc:sldChg chg="addSp delSp modSp add mod">
        <pc:chgData name="Yin, Xiangyu" userId="2bb6640f-cdcc-43e3-ad26-0c76e0fdfd37" providerId="ADAL" clId="{004FA34F-E127-45AE-80ED-136FDCA7718B}" dt="2022-03-19T20:47:31.084" v="4745" actId="20577"/>
        <pc:sldMkLst>
          <pc:docMk/>
          <pc:sldMk cId="485714656" sldId="488"/>
        </pc:sldMkLst>
        <pc:spChg chg="add mod">
          <ac:chgData name="Yin, Xiangyu" userId="2bb6640f-cdcc-43e3-ad26-0c76e0fdfd37" providerId="ADAL" clId="{004FA34F-E127-45AE-80ED-136FDCA7718B}" dt="2022-03-19T20:38:33.990" v="4572" actId="1582"/>
          <ac:spMkLst>
            <pc:docMk/>
            <pc:sldMk cId="485714656" sldId="488"/>
            <ac:spMk id="3" creationId="{1DFEF298-655C-41AF-AE96-25D52CAE9163}"/>
          </ac:spMkLst>
        </pc:spChg>
        <pc:spChg chg="add mod">
          <ac:chgData name="Yin, Xiangyu" userId="2bb6640f-cdcc-43e3-ad26-0c76e0fdfd37" providerId="ADAL" clId="{004FA34F-E127-45AE-80ED-136FDCA7718B}" dt="2022-03-19T20:47:31.084" v="4745" actId="20577"/>
          <ac:spMkLst>
            <pc:docMk/>
            <pc:sldMk cId="485714656" sldId="488"/>
            <ac:spMk id="6" creationId="{0EB11391-78B4-487A-B48B-9FB6522BD869}"/>
          </ac:spMkLst>
        </pc:spChg>
        <pc:spChg chg="del">
          <ac:chgData name="Yin, Xiangyu" userId="2bb6640f-cdcc-43e3-ad26-0c76e0fdfd37" providerId="ADAL" clId="{004FA34F-E127-45AE-80ED-136FDCA7718B}" dt="2022-03-19T20:35:56.745" v="4494" actId="478"/>
          <ac:spMkLst>
            <pc:docMk/>
            <pc:sldMk cId="485714656" sldId="488"/>
            <ac:spMk id="8" creationId="{EC106310-5EBA-4942-852D-C50F103F97D3}"/>
          </ac:spMkLst>
        </pc:spChg>
        <pc:spChg chg="add mod">
          <ac:chgData name="Yin, Xiangyu" userId="2bb6640f-cdcc-43e3-ad26-0c76e0fdfd37" providerId="ADAL" clId="{004FA34F-E127-45AE-80ED-136FDCA7718B}" dt="2022-03-19T20:40:25.836" v="4585" actId="14100"/>
          <ac:spMkLst>
            <pc:docMk/>
            <pc:sldMk cId="485714656" sldId="488"/>
            <ac:spMk id="15" creationId="{B96B7DA3-8350-40DB-A5DA-B551EEEA0F90}"/>
          </ac:spMkLst>
        </pc:spChg>
        <pc:spChg chg="del">
          <ac:chgData name="Yin, Xiangyu" userId="2bb6640f-cdcc-43e3-ad26-0c76e0fdfd37" providerId="ADAL" clId="{004FA34F-E127-45AE-80ED-136FDCA7718B}" dt="2022-03-19T20:36:04.012" v="4497" actId="478"/>
          <ac:spMkLst>
            <pc:docMk/>
            <pc:sldMk cId="485714656" sldId="488"/>
            <ac:spMk id="16" creationId="{65D6E084-45FE-477E-837B-4EE26986905F}"/>
          </ac:spMkLst>
        </pc:spChg>
        <pc:spChg chg="del">
          <ac:chgData name="Yin, Xiangyu" userId="2bb6640f-cdcc-43e3-ad26-0c76e0fdfd37" providerId="ADAL" clId="{004FA34F-E127-45AE-80ED-136FDCA7718B}" dt="2022-03-19T20:35:58.262" v="4495" actId="478"/>
          <ac:spMkLst>
            <pc:docMk/>
            <pc:sldMk cId="485714656" sldId="488"/>
            <ac:spMk id="17" creationId="{B01BBB04-1338-4208-B86F-F73808CF4DB0}"/>
          </ac:spMkLst>
        </pc:spChg>
        <pc:spChg chg="del">
          <ac:chgData name="Yin, Xiangyu" userId="2bb6640f-cdcc-43e3-ad26-0c76e0fdfd37" providerId="ADAL" clId="{004FA34F-E127-45AE-80ED-136FDCA7718B}" dt="2022-03-19T20:37:56.020" v="4549" actId="478"/>
          <ac:spMkLst>
            <pc:docMk/>
            <pc:sldMk cId="485714656" sldId="488"/>
            <ac:spMk id="18" creationId="{6E51C584-BBDA-4DEE-8AF9-B556378CC0F3}"/>
          </ac:spMkLst>
        </pc:spChg>
        <pc:spChg chg="del">
          <ac:chgData name="Yin, Xiangyu" userId="2bb6640f-cdcc-43e3-ad26-0c76e0fdfd37" providerId="ADAL" clId="{004FA34F-E127-45AE-80ED-136FDCA7718B}" dt="2022-03-19T20:35:59.867" v="4496" actId="478"/>
          <ac:spMkLst>
            <pc:docMk/>
            <pc:sldMk cId="485714656" sldId="488"/>
            <ac:spMk id="19" creationId="{FC2E47F1-11B4-4C1E-BFB2-31A3FC35D467}"/>
          </ac:spMkLst>
        </pc:spChg>
        <pc:picChg chg="mod modCrop">
          <ac:chgData name="Yin, Xiangyu" userId="2bb6640f-cdcc-43e3-ad26-0c76e0fdfd37" providerId="ADAL" clId="{004FA34F-E127-45AE-80ED-136FDCA7718B}" dt="2022-03-19T20:35:47.249" v="4493" actId="732"/>
          <ac:picMkLst>
            <pc:docMk/>
            <pc:sldMk cId="485714656" sldId="488"/>
            <ac:picMk id="9" creationId="{1EAE7A22-2E01-429C-834D-0DEEC7D84481}"/>
          </ac:picMkLst>
        </pc:picChg>
        <pc:picChg chg="add mod modCrop">
          <ac:chgData name="Yin, Xiangyu" userId="2bb6640f-cdcc-43e3-ad26-0c76e0fdfd37" providerId="ADAL" clId="{004FA34F-E127-45AE-80ED-136FDCA7718B}" dt="2022-03-19T20:38:55.782" v="4579" actId="1076"/>
          <ac:picMkLst>
            <pc:docMk/>
            <pc:sldMk cId="485714656" sldId="488"/>
            <ac:picMk id="20" creationId="{500A9DF9-2D26-461D-B502-2CBE5912E44C}"/>
          </ac:picMkLst>
        </pc:picChg>
        <pc:picChg chg="add mod modCrop">
          <ac:chgData name="Yin, Xiangyu" userId="2bb6640f-cdcc-43e3-ad26-0c76e0fdfd37" providerId="ADAL" clId="{004FA34F-E127-45AE-80ED-136FDCA7718B}" dt="2022-03-19T20:42:27.590" v="4607" actId="1076"/>
          <ac:picMkLst>
            <pc:docMk/>
            <pc:sldMk cId="485714656" sldId="488"/>
            <ac:picMk id="21" creationId="{0BA534A0-82BE-4EF9-8215-198AFB87C7CA}"/>
          </ac:picMkLst>
        </pc:picChg>
      </pc:sldChg>
      <pc:sldChg chg="delSp add del">
        <pc:chgData name="Yin, Xiangyu" userId="2bb6640f-cdcc-43e3-ad26-0c76e0fdfd37" providerId="ADAL" clId="{004FA34F-E127-45AE-80ED-136FDCA7718B}" dt="2022-03-19T20:50:46.007" v="4830" actId="47"/>
        <pc:sldMkLst>
          <pc:docMk/>
          <pc:sldMk cId="1230228698" sldId="489"/>
        </pc:sldMkLst>
        <pc:spChg chg="del">
          <ac:chgData name="Yin, Xiangyu" userId="2bb6640f-cdcc-43e3-ad26-0c76e0fdfd37" providerId="ADAL" clId="{004FA34F-E127-45AE-80ED-136FDCA7718B}" dt="2022-03-19T20:50:38.753" v="4829" actId="478"/>
          <ac:spMkLst>
            <pc:docMk/>
            <pc:sldMk cId="1230228698" sldId="489"/>
            <ac:spMk id="4" creationId="{4394CF89-B56B-4A7A-AE35-892A55FDFF2F}"/>
          </ac:spMkLst>
        </pc:spChg>
        <pc:spChg chg="del">
          <ac:chgData name="Yin, Xiangyu" userId="2bb6640f-cdcc-43e3-ad26-0c76e0fdfd37" providerId="ADAL" clId="{004FA34F-E127-45AE-80ED-136FDCA7718B}" dt="2022-03-19T20:50:35.565" v="4828" actId="478"/>
          <ac:spMkLst>
            <pc:docMk/>
            <pc:sldMk cId="1230228698" sldId="489"/>
            <ac:spMk id="6" creationId="{16D89C9F-5BAF-4352-A2FD-B05D31D54C23}"/>
          </ac:spMkLst>
        </pc:spChg>
        <pc:spChg chg="del">
          <ac:chgData name="Yin, Xiangyu" userId="2bb6640f-cdcc-43e3-ad26-0c76e0fdfd37" providerId="ADAL" clId="{004FA34F-E127-45AE-80ED-136FDCA7718B}" dt="2022-03-19T20:50:38.753" v="4829" actId="478"/>
          <ac:spMkLst>
            <pc:docMk/>
            <pc:sldMk cId="1230228698" sldId="489"/>
            <ac:spMk id="7" creationId="{86BB313A-CEFE-4404-A31E-E1C0A37DAE26}"/>
          </ac:spMkLst>
        </pc:spChg>
        <pc:spChg chg="del">
          <ac:chgData name="Yin, Xiangyu" userId="2bb6640f-cdcc-43e3-ad26-0c76e0fdfd37" providerId="ADAL" clId="{004FA34F-E127-45AE-80ED-136FDCA7718B}" dt="2022-03-19T20:50:38.753" v="4829" actId="478"/>
          <ac:spMkLst>
            <pc:docMk/>
            <pc:sldMk cId="1230228698" sldId="489"/>
            <ac:spMk id="8" creationId="{61C4374F-7C94-4794-B021-4E46CE37C3CF}"/>
          </ac:spMkLst>
        </pc:spChg>
        <pc:spChg chg="del">
          <ac:chgData name="Yin, Xiangyu" userId="2bb6640f-cdcc-43e3-ad26-0c76e0fdfd37" providerId="ADAL" clId="{004FA34F-E127-45AE-80ED-136FDCA7718B}" dt="2022-03-19T20:50:38.753" v="4829" actId="478"/>
          <ac:spMkLst>
            <pc:docMk/>
            <pc:sldMk cId="1230228698" sldId="489"/>
            <ac:spMk id="9" creationId="{542C773B-4B89-4DA3-AFB3-30F745BF6D77}"/>
          </ac:spMkLst>
        </pc:spChg>
        <pc:spChg chg="del">
          <ac:chgData name="Yin, Xiangyu" userId="2bb6640f-cdcc-43e3-ad26-0c76e0fdfd37" providerId="ADAL" clId="{004FA34F-E127-45AE-80ED-136FDCA7718B}" dt="2022-03-19T20:50:35.565" v="4828" actId="478"/>
          <ac:spMkLst>
            <pc:docMk/>
            <pc:sldMk cId="1230228698" sldId="489"/>
            <ac:spMk id="10" creationId="{63C24500-66EC-406A-A3F6-8C0B501497FA}"/>
          </ac:spMkLst>
        </pc:spChg>
        <pc:spChg chg="del">
          <ac:chgData name="Yin, Xiangyu" userId="2bb6640f-cdcc-43e3-ad26-0c76e0fdfd37" providerId="ADAL" clId="{004FA34F-E127-45AE-80ED-136FDCA7718B}" dt="2022-03-19T20:50:35.565" v="4828" actId="478"/>
          <ac:spMkLst>
            <pc:docMk/>
            <pc:sldMk cId="1230228698" sldId="489"/>
            <ac:spMk id="11" creationId="{3976311F-0957-4C39-B055-AE55BFA449D1}"/>
          </ac:spMkLst>
        </pc:spChg>
        <pc:spChg chg="del">
          <ac:chgData name="Yin, Xiangyu" userId="2bb6640f-cdcc-43e3-ad26-0c76e0fdfd37" providerId="ADAL" clId="{004FA34F-E127-45AE-80ED-136FDCA7718B}" dt="2022-03-19T20:50:38.753" v="4829" actId="478"/>
          <ac:spMkLst>
            <pc:docMk/>
            <pc:sldMk cId="1230228698" sldId="489"/>
            <ac:spMk id="12" creationId="{F4BA23A6-9080-4C10-824D-1C2AD6B1BD67}"/>
          </ac:spMkLst>
        </pc:spChg>
        <pc:spChg chg="del">
          <ac:chgData name="Yin, Xiangyu" userId="2bb6640f-cdcc-43e3-ad26-0c76e0fdfd37" providerId="ADAL" clId="{004FA34F-E127-45AE-80ED-136FDCA7718B}" dt="2022-03-19T20:50:35.565" v="4828" actId="478"/>
          <ac:spMkLst>
            <pc:docMk/>
            <pc:sldMk cId="1230228698" sldId="489"/>
            <ac:spMk id="13" creationId="{B50ED428-B395-401D-BEB1-94DB0C4ADB6E}"/>
          </ac:spMkLst>
        </pc:spChg>
      </pc:sldChg>
      <pc:sldChg chg="addSp delSp modSp add mod modAnim">
        <pc:chgData name="Yin, Xiangyu" userId="2bb6640f-cdcc-43e3-ad26-0c76e0fdfd37" providerId="ADAL" clId="{004FA34F-E127-45AE-80ED-136FDCA7718B}" dt="2022-03-20T21:20:21.770" v="9362" actId="1076"/>
        <pc:sldMkLst>
          <pc:docMk/>
          <pc:sldMk cId="4129030727" sldId="489"/>
        </pc:sldMkLst>
        <pc:spChg chg="add mod">
          <ac:chgData name="Yin, Xiangyu" userId="2bb6640f-cdcc-43e3-ad26-0c76e0fdfd37" providerId="ADAL" clId="{004FA34F-E127-45AE-80ED-136FDCA7718B}" dt="2022-03-20T21:20:14.350" v="9360" actId="404"/>
          <ac:spMkLst>
            <pc:docMk/>
            <pc:sldMk cId="4129030727" sldId="489"/>
            <ac:spMk id="6" creationId="{0BB33E40-AD9E-41DE-835F-35839AC4583B}"/>
          </ac:spMkLst>
        </pc:spChg>
        <pc:spChg chg="del">
          <ac:chgData name="Yin, Xiangyu" userId="2bb6640f-cdcc-43e3-ad26-0c76e0fdfd37" providerId="ADAL" clId="{004FA34F-E127-45AE-80ED-136FDCA7718B}" dt="2022-03-19T20:57:36.628" v="4873" actId="478"/>
          <ac:spMkLst>
            <pc:docMk/>
            <pc:sldMk cId="4129030727" sldId="489"/>
            <ac:spMk id="6" creationId="{16D89C9F-5BAF-4352-A2FD-B05D31D54C23}"/>
          </ac:spMkLst>
        </pc:spChg>
        <pc:spChg chg="del">
          <ac:chgData name="Yin, Xiangyu" userId="2bb6640f-cdcc-43e3-ad26-0c76e0fdfd37" providerId="ADAL" clId="{004FA34F-E127-45AE-80ED-136FDCA7718B}" dt="2022-03-19T20:57:36.628" v="4873" actId="478"/>
          <ac:spMkLst>
            <pc:docMk/>
            <pc:sldMk cId="4129030727" sldId="489"/>
            <ac:spMk id="7" creationId="{86BB313A-CEFE-4404-A31E-E1C0A37DAE26}"/>
          </ac:spMkLst>
        </pc:spChg>
        <pc:spChg chg="del">
          <ac:chgData name="Yin, Xiangyu" userId="2bb6640f-cdcc-43e3-ad26-0c76e0fdfd37" providerId="ADAL" clId="{004FA34F-E127-45AE-80ED-136FDCA7718B}" dt="2022-03-19T20:57:40.021" v="4874" actId="478"/>
          <ac:spMkLst>
            <pc:docMk/>
            <pc:sldMk cId="4129030727" sldId="489"/>
            <ac:spMk id="8" creationId="{61C4374F-7C94-4794-B021-4E46CE37C3CF}"/>
          </ac:spMkLst>
        </pc:spChg>
        <pc:spChg chg="del">
          <ac:chgData name="Yin, Xiangyu" userId="2bb6640f-cdcc-43e3-ad26-0c76e0fdfd37" providerId="ADAL" clId="{004FA34F-E127-45AE-80ED-136FDCA7718B}" dt="2022-03-19T20:57:36.628" v="4873" actId="478"/>
          <ac:spMkLst>
            <pc:docMk/>
            <pc:sldMk cId="4129030727" sldId="489"/>
            <ac:spMk id="10" creationId="{63C24500-66EC-406A-A3F6-8C0B501497FA}"/>
          </ac:spMkLst>
        </pc:spChg>
        <pc:spChg chg="del">
          <ac:chgData name="Yin, Xiangyu" userId="2bb6640f-cdcc-43e3-ad26-0c76e0fdfd37" providerId="ADAL" clId="{004FA34F-E127-45AE-80ED-136FDCA7718B}" dt="2022-03-19T20:57:36.628" v="4873" actId="478"/>
          <ac:spMkLst>
            <pc:docMk/>
            <pc:sldMk cId="4129030727" sldId="489"/>
            <ac:spMk id="11" creationId="{3976311F-0957-4C39-B055-AE55BFA449D1}"/>
          </ac:spMkLst>
        </pc:spChg>
        <pc:spChg chg="add del mod">
          <ac:chgData name="Yin, Xiangyu" userId="2bb6640f-cdcc-43e3-ad26-0c76e0fdfd37" providerId="ADAL" clId="{004FA34F-E127-45AE-80ED-136FDCA7718B}" dt="2022-03-20T21:19:55.908" v="9342" actId="1076"/>
          <ac:spMkLst>
            <pc:docMk/>
            <pc:sldMk cId="4129030727" sldId="489"/>
            <ac:spMk id="12" creationId="{EBB10C68-B898-4798-BE13-DA070F7EBC05}"/>
          </ac:spMkLst>
        </pc:spChg>
        <pc:spChg chg="del">
          <ac:chgData name="Yin, Xiangyu" userId="2bb6640f-cdcc-43e3-ad26-0c76e0fdfd37" providerId="ADAL" clId="{004FA34F-E127-45AE-80ED-136FDCA7718B}" dt="2022-03-19T20:57:36.628" v="4873" actId="478"/>
          <ac:spMkLst>
            <pc:docMk/>
            <pc:sldMk cId="4129030727" sldId="489"/>
            <ac:spMk id="13" creationId="{B50ED428-B395-401D-BEB1-94DB0C4ADB6E}"/>
          </ac:spMkLst>
        </pc:spChg>
        <pc:spChg chg="add del mod">
          <ac:chgData name="Yin, Xiangyu" userId="2bb6640f-cdcc-43e3-ad26-0c76e0fdfd37" providerId="ADAL" clId="{004FA34F-E127-45AE-80ED-136FDCA7718B}" dt="2022-03-20T21:19:59.967" v="9345" actId="1076"/>
          <ac:spMkLst>
            <pc:docMk/>
            <pc:sldMk cId="4129030727" sldId="489"/>
            <ac:spMk id="14" creationId="{42E57F69-142A-4AFD-8DB4-DE607E9727A1}"/>
          </ac:spMkLst>
        </pc:spChg>
        <pc:spChg chg="mod">
          <ac:chgData name="Yin, Xiangyu" userId="2bb6640f-cdcc-43e3-ad26-0c76e0fdfd37" providerId="ADAL" clId="{004FA34F-E127-45AE-80ED-136FDCA7718B}" dt="2022-03-19T21:05:00.983" v="5012" actId="1076"/>
          <ac:spMkLst>
            <pc:docMk/>
            <pc:sldMk cId="4129030727" sldId="489"/>
            <ac:spMk id="15" creationId="{F906C22B-1F54-4308-94E1-2402F49F8797}"/>
          </ac:spMkLst>
        </pc:spChg>
        <pc:spChg chg="add del mod">
          <ac:chgData name="Yin, Xiangyu" userId="2bb6640f-cdcc-43e3-ad26-0c76e0fdfd37" providerId="ADAL" clId="{004FA34F-E127-45AE-80ED-136FDCA7718B}" dt="2022-03-20T21:20:21.770" v="9362" actId="1076"/>
          <ac:spMkLst>
            <pc:docMk/>
            <pc:sldMk cId="4129030727" sldId="489"/>
            <ac:spMk id="18" creationId="{EA37CF28-C7C7-4036-A501-144232692E32}"/>
          </ac:spMkLst>
        </pc:spChg>
        <pc:picChg chg="mod">
          <ac:chgData name="Yin, Xiangyu" userId="2bb6640f-cdcc-43e3-ad26-0c76e0fdfd37" providerId="ADAL" clId="{004FA34F-E127-45AE-80ED-136FDCA7718B}" dt="2022-03-19T21:11:00.646" v="5146" actId="1076"/>
          <ac:picMkLst>
            <pc:docMk/>
            <pc:sldMk cId="4129030727" sldId="489"/>
            <ac:picMk id="5" creationId="{CFFC1B1D-EBC9-4A21-BB2D-80EE390C0F1F}"/>
          </ac:picMkLst>
        </pc:picChg>
        <pc:picChg chg="add mod">
          <ac:chgData name="Yin, Xiangyu" userId="2bb6640f-cdcc-43e3-ad26-0c76e0fdfd37" providerId="ADAL" clId="{004FA34F-E127-45AE-80ED-136FDCA7718B}" dt="2022-03-19T21:05:02.571" v="5013" actId="1076"/>
          <ac:picMkLst>
            <pc:docMk/>
            <pc:sldMk cId="4129030727" sldId="489"/>
            <ac:picMk id="3074" creationId="{D07F260D-953D-4E6A-A473-60A955D36698}"/>
          </ac:picMkLst>
        </pc:picChg>
      </pc:sldChg>
      <pc:sldChg chg="addSp delSp modSp add mod">
        <pc:chgData name="Yin, Xiangyu" userId="2bb6640f-cdcc-43e3-ad26-0c76e0fdfd37" providerId="ADAL" clId="{004FA34F-E127-45AE-80ED-136FDCA7718B}" dt="2022-03-20T21:33:23.735" v="9606" actId="1076"/>
        <pc:sldMkLst>
          <pc:docMk/>
          <pc:sldMk cId="3722800591" sldId="490"/>
        </pc:sldMkLst>
        <pc:spChg chg="mod">
          <ac:chgData name="Yin, Xiangyu" userId="2bb6640f-cdcc-43e3-ad26-0c76e0fdfd37" providerId="ADAL" clId="{004FA34F-E127-45AE-80ED-136FDCA7718B}" dt="2022-03-19T21:28:24.402" v="5567" actId="20577"/>
          <ac:spMkLst>
            <pc:docMk/>
            <pc:sldMk cId="3722800591" sldId="490"/>
            <ac:spMk id="2" creationId="{D18F4FD4-AC35-4C86-871C-F0C7FE763D43}"/>
          </ac:spMkLst>
        </pc:spChg>
        <pc:spChg chg="add mod">
          <ac:chgData name="Yin, Xiangyu" userId="2bb6640f-cdcc-43e3-ad26-0c76e0fdfd37" providerId="ADAL" clId="{004FA34F-E127-45AE-80ED-136FDCA7718B}" dt="2022-03-20T21:33:23.735" v="9606" actId="1076"/>
          <ac:spMkLst>
            <pc:docMk/>
            <pc:sldMk cId="3722800591" sldId="490"/>
            <ac:spMk id="5" creationId="{25B24D76-7921-4C5B-A5A3-A897E3946608}"/>
          </ac:spMkLst>
        </pc:spChg>
        <pc:spChg chg="add del mod">
          <ac:chgData name="Yin, Xiangyu" userId="2bb6640f-cdcc-43e3-ad26-0c76e0fdfd37" providerId="ADAL" clId="{004FA34F-E127-45AE-80ED-136FDCA7718B}" dt="2022-03-19T23:06:16.571" v="7739" actId="21"/>
          <ac:spMkLst>
            <pc:docMk/>
            <pc:sldMk cId="3722800591" sldId="490"/>
            <ac:spMk id="18" creationId="{A686AD3C-9CD2-4D58-90C9-AF62F2472EB8}"/>
          </ac:spMkLst>
        </pc:spChg>
        <pc:spChg chg="add del mod">
          <ac:chgData name="Yin, Xiangyu" userId="2bb6640f-cdcc-43e3-ad26-0c76e0fdfd37" providerId="ADAL" clId="{004FA34F-E127-45AE-80ED-136FDCA7718B}" dt="2022-03-19T23:06:16.571" v="7739" actId="21"/>
          <ac:spMkLst>
            <pc:docMk/>
            <pc:sldMk cId="3722800591" sldId="490"/>
            <ac:spMk id="19" creationId="{6754E602-2F34-4EF8-80D6-1D9EDD1B0F19}"/>
          </ac:spMkLst>
        </pc:spChg>
        <pc:spChg chg="add del mod">
          <ac:chgData name="Yin, Xiangyu" userId="2bb6640f-cdcc-43e3-ad26-0c76e0fdfd37" providerId="ADAL" clId="{004FA34F-E127-45AE-80ED-136FDCA7718B}" dt="2022-03-19T21:30:10.734" v="5605" actId="478"/>
          <ac:spMkLst>
            <pc:docMk/>
            <pc:sldMk cId="3722800591" sldId="490"/>
            <ac:spMk id="20" creationId="{C2A3DC62-4399-4EF4-9F6C-B6DA568790CD}"/>
          </ac:spMkLst>
        </pc:spChg>
        <pc:spChg chg="mod">
          <ac:chgData name="Yin, Xiangyu" userId="2bb6640f-cdcc-43e3-ad26-0c76e0fdfd37" providerId="ADAL" clId="{004FA34F-E127-45AE-80ED-136FDCA7718B}" dt="2022-03-19T21:40:31.389" v="6156" actId="1076"/>
          <ac:spMkLst>
            <pc:docMk/>
            <pc:sldMk cId="3722800591" sldId="490"/>
            <ac:spMk id="22" creationId="{CD15BF83-23EF-456A-A314-7DF0495B7729}"/>
          </ac:spMkLst>
        </pc:spChg>
        <pc:spChg chg="mod">
          <ac:chgData name="Yin, Xiangyu" userId="2bb6640f-cdcc-43e3-ad26-0c76e0fdfd37" providerId="ADAL" clId="{004FA34F-E127-45AE-80ED-136FDCA7718B}" dt="2022-03-19T21:40:31.389" v="6156" actId="1076"/>
          <ac:spMkLst>
            <pc:docMk/>
            <pc:sldMk cId="3722800591" sldId="490"/>
            <ac:spMk id="23" creationId="{03AEBF1E-052F-48F7-A0C1-3464E868BFCC}"/>
          </ac:spMkLst>
        </pc:spChg>
        <pc:spChg chg="add del mod">
          <ac:chgData name="Yin, Xiangyu" userId="2bb6640f-cdcc-43e3-ad26-0c76e0fdfd37" providerId="ADAL" clId="{004FA34F-E127-45AE-80ED-136FDCA7718B}" dt="2022-03-19T23:06:16.571" v="7739" actId="21"/>
          <ac:spMkLst>
            <pc:docMk/>
            <pc:sldMk cId="3722800591" sldId="490"/>
            <ac:spMk id="29" creationId="{6F0BD76D-1AF5-495E-89A6-A282389D7733}"/>
          </ac:spMkLst>
        </pc:spChg>
        <pc:spChg chg="add del mod">
          <ac:chgData name="Yin, Xiangyu" userId="2bb6640f-cdcc-43e3-ad26-0c76e0fdfd37" providerId="ADAL" clId="{004FA34F-E127-45AE-80ED-136FDCA7718B}" dt="2022-03-19T23:06:16.571" v="7739" actId="21"/>
          <ac:spMkLst>
            <pc:docMk/>
            <pc:sldMk cId="3722800591" sldId="490"/>
            <ac:spMk id="30" creationId="{70F5B0B0-5342-494D-93A0-F0207F45D873}"/>
          </ac:spMkLst>
        </pc:spChg>
        <pc:spChg chg="add del mod">
          <ac:chgData name="Yin, Xiangyu" userId="2bb6640f-cdcc-43e3-ad26-0c76e0fdfd37" providerId="ADAL" clId="{004FA34F-E127-45AE-80ED-136FDCA7718B}" dt="2022-03-19T23:06:16.571" v="7739" actId="21"/>
          <ac:spMkLst>
            <pc:docMk/>
            <pc:sldMk cId="3722800591" sldId="490"/>
            <ac:spMk id="31" creationId="{A2C8A3FF-C827-4BD0-82BE-C3167ADDE27C}"/>
          </ac:spMkLst>
        </pc:spChg>
        <pc:spChg chg="add del mod">
          <ac:chgData name="Yin, Xiangyu" userId="2bb6640f-cdcc-43e3-ad26-0c76e0fdfd37" providerId="ADAL" clId="{004FA34F-E127-45AE-80ED-136FDCA7718B}" dt="2022-03-19T23:06:16.571" v="7739" actId="21"/>
          <ac:spMkLst>
            <pc:docMk/>
            <pc:sldMk cId="3722800591" sldId="490"/>
            <ac:spMk id="32" creationId="{D50328A2-4EC2-498E-971B-923FF703882E}"/>
          </ac:spMkLst>
        </pc:spChg>
        <pc:spChg chg="mod">
          <ac:chgData name="Yin, Xiangyu" userId="2bb6640f-cdcc-43e3-ad26-0c76e0fdfd37" providerId="ADAL" clId="{004FA34F-E127-45AE-80ED-136FDCA7718B}" dt="2022-03-19T21:40:31.389" v="6156" actId="1076"/>
          <ac:spMkLst>
            <pc:docMk/>
            <pc:sldMk cId="3722800591" sldId="490"/>
            <ac:spMk id="59" creationId="{DBB73C4E-189B-475E-977E-03ABE3F6FA7C}"/>
          </ac:spMkLst>
        </pc:spChg>
        <pc:spChg chg="mod">
          <ac:chgData name="Yin, Xiangyu" userId="2bb6640f-cdcc-43e3-ad26-0c76e0fdfd37" providerId="ADAL" clId="{004FA34F-E127-45AE-80ED-136FDCA7718B}" dt="2022-03-19T21:40:31.389" v="6156" actId="1076"/>
          <ac:spMkLst>
            <pc:docMk/>
            <pc:sldMk cId="3722800591" sldId="490"/>
            <ac:spMk id="61" creationId="{270A5922-FA5C-469E-95B7-97312C8034E9}"/>
          </ac:spMkLst>
        </pc:spChg>
        <pc:spChg chg="mod">
          <ac:chgData name="Yin, Xiangyu" userId="2bb6640f-cdcc-43e3-ad26-0c76e0fdfd37" providerId="ADAL" clId="{004FA34F-E127-45AE-80ED-136FDCA7718B}" dt="2022-03-19T21:40:31.389" v="6156" actId="1076"/>
          <ac:spMkLst>
            <pc:docMk/>
            <pc:sldMk cId="3722800591" sldId="490"/>
            <ac:spMk id="64" creationId="{E12F5CB2-EB03-45FB-A6C2-35CA7928A048}"/>
          </ac:spMkLst>
        </pc:spChg>
        <pc:spChg chg="mod">
          <ac:chgData name="Yin, Xiangyu" userId="2bb6640f-cdcc-43e3-ad26-0c76e0fdfd37" providerId="ADAL" clId="{004FA34F-E127-45AE-80ED-136FDCA7718B}" dt="2022-03-19T21:40:31.389" v="6156" actId="1076"/>
          <ac:spMkLst>
            <pc:docMk/>
            <pc:sldMk cId="3722800591" sldId="490"/>
            <ac:spMk id="66" creationId="{736F7E14-7AA0-4203-AF94-EFA1D58D8423}"/>
          </ac:spMkLst>
        </pc:spChg>
        <pc:spChg chg="del">
          <ac:chgData name="Yin, Xiangyu" userId="2bb6640f-cdcc-43e3-ad26-0c76e0fdfd37" providerId="ADAL" clId="{004FA34F-E127-45AE-80ED-136FDCA7718B}" dt="2022-03-19T21:28:44.246" v="5572" actId="478"/>
          <ac:spMkLst>
            <pc:docMk/>
            <pc:sldMk cId="3722800591" sldId="490"/>
            <ac:spMk id="69" creationId="{D39B9529-A83F-4E9E-9CD4-BF98B0628377}"/>
          </ac:spMkLst>
        </pc:spChg>
        <pc:spChg chg="del mod">
          <ac:chgData name="Yin, Xiangyu" userId="2bb6640f-cdcc-43e3-ad26-0c76e0fdfd37" providerId="ADAL" clId="{004FA34F-E127-45AE-80ED-136FDCA7718B}" dt="2022-03-19T21:29:25.443" v="5576" actId="478"/>
          <ac:spMkLst>
            <pc:docMk/>
            <pc:sldMk cId="3722800591" sldId="490"/>
            <ac:spMk id="78" creationId="{685624A0-D667-4716-84BD-95FEE03E853E}"/>
          </ac:spMkLst>
        </pc:spChg>
        <pc:cxnChg chg="add del mod">
          <ac:chgData name="Yin, Xiangyu" userId="2bb6640f-cdcc-43e3-ad26-0c76e0fdfd37" providerId="ADAL" clId="{004FA34F-E127-45AE-80ED-136FDCA7718B}" dt="2022-03-19T23:06:16.571" v="7739" actId="21"/>
          <ac:cxnSpMkLst>
            <pc:docMk/>
            <pc:sldMk cId="3722800591" sldId="490"/>
            <ac:cxnSpMk id="20" creationId="{9324B6D5-A7DE-4EE7-AA45-3C3D02DC6B25}"/>
          </ac:cxnSpMkLst>
        </pc:cxnChg>
        <pc:cxnChg chg="add del mod">
          <ac:chgData name="Yin, Xiangyu" userId="2bb6640f-cdcc-43e3-ad26-0c76e0fdfd37" providerId="ADAL" clId="{004FA34F-E127-45AE-80ED-136FDCA7718B}" dt="2022-03-19T23:06:16.571" v="7739" actId="21"/>
          <ac:cxnSpMkLst>
            <pc:docMk/>
            <pc:sldMk cId="3722800591" sldId="490"/>
            <ac:cxnSpMk id="21" creationId="{69A5DB75-2C02-49D3-9526-C28E4719489F}"/>
          </ac:cxnSpMkLst>
        </pc:cxnChg>
        <pc:cxnChg chg="add del mod">
          <ac:chgData name="Yin, Xiangyu" userId="2bb6640f-cdcc-43e3-ad26-0c76e0fdfd37" providerId="ADAL" clId="{004FA34F-E127-45AE-80ED-136FDCA7718B}" dt="2022-03-19T23:06:16.571" v="7739" actId="21"/>
          <ac:cxnSpMkLst>
            <pc:docMk/>
            <pc:sldMk cId="3722800591" sldId="490"/>
            <ac:cxnSpMk id="24" creationId="{07EAA4B9-42FB-4EFF-ABDE-B185FF123FAD}"/>
          </ac:cxnSpMkLst>
        </pc:cxnChg>
        <pc:cxnChg chg="add del mod">
          <ac:chgData name="Yin, Xiangyu" userId="2bb6640f-cdcc-43e3-ad26-0c76e0fdfd37" providerId="ADAL" clId="{004FA34F-E127-45AE-80ED-136FDCA7718B}" dt="2022-03-19T23:06:16.571" v="7739" actId="21"/>
          <ac:cxnSpMkLst>
            <pc:docMk/>
            <pc:sldMk cId="3722800591" sldId="490"/>
            <ac:cxnSpMk id="25" creationId="{67A751E6-DDA2-4D8D-9E78-92F967A02F30}"/>
          </ac:cxnSpMkLst>
        </pc:cxnChg>
        <pc:cxnChg chg="add del mod">
          <ac:chgData name="Yin, Xiangyu" userId="2bb6640f-cdcc-43e3-ad26-0c76e0fdfd37" providerId="ADAL" clId="{004FA34F-E127-45AE-80ED-136FDCA7718B}" dt="2022-03-19T23:06:16.571" v="7739" actId="21"/>
          <ac:cxnSpMkLst>
            <pc:docMk/>
            <pc:sldMk cId="3722800591" sldId="490"/>
            <ac:cxnSpMk id="26" creationId="{80FA1116-8E87-42DF-A967-31ED226AFFCC}"/>
          </ac:cxnSpMkLst>
        </pc:cxnChg>
        <pc:cxnChg chg="mod">
          <ac:chgData name="Yin, Xiangyu" userId="2bb6640f-cdcc-43e3-ad26-0c76e0fdfd37" providerId="ADAL" clId="{004FA34F-E127-45AE-80ED-136FDCA7718B}" dt="2022-03-19T21:40:31.389" v="6156" actId="1076"/>
          <ac:cxnSpMkLst>
            <pc:docMk/>
            <pc:sldMk cId="3722800591" sldId="490"/>
            <ac:cxnSpMk id="27" creationId="{E5D566CC-DF63-4743-8752-2CBB75F4632E}"/>
          </ac:cxnSpMkLst>
        </pc:cxnChg>
        <pc:cxnChg chg="add del mod">
          <ac:chgData name="Yin, Xiangyu" userId="2bb6640f-cdcc-43e3-ad26-0c76e0fdfd37" providerId="ADAL" clId="{004FA34F-E127-45AE-80ED-136FDCA7718B}" dt="2022-03-19T23:06:16.571" v="7739" actId="21"/>
          <ac:cxnSpMkLst>
            <pc:docMk/>
            <pc:sldMk cId="3722800591" sldId="490"/>
            <ac:cxnSpMk id="28" creationId="{8BDC8C14-C445-422F-8E66-D6F46B51DD2F}"/>
          </ac:cxnSpMkLst>
        </pc:cxnChg>
        <pc:cxnChg chg="mod">
          <ac:chgData name="Yin, Xiangyu" userId="2bb6640f-cdcc-43e3-ad26-0c76e0fdfd37" providerId="ADAL" clId="{004FA34F-E127-45AE-80ED-136FDCA7718B}" dt="2022-03-19T21:40:31.389" v="6156" actId="1076"/>
          <ac:cxnSpMkLst>
            <pc:docMk/>
            <pc:sldMk cId="3722800591" sldId="490"/>
            <ac:cxnSpMk id="43" creationId="{D4929CF0-F2CC-4500-A7F5-F6C424FCA092}"/>
          </ac:cxnSpMkLst>
        </pc:cxnChg>
        <pc:cxnChg chg="mod">
          <ac:chgData name="Yin, Xiangyu" userId="2bb6640f-cdcc-43e3-ad26-0c76e0fdfd37" providerId="ADAL" clId="{004FA34F-E127-45AE-80ED-136FDCA7718B}" dt="2022-03-19T21:40:31.389" v="6156" actId="1076"/>
          <ac:cxnSpMkLst>
            <pc:docMk/>
            <pc:sldMk cId="3722800591" sldId="490"/>
            <ac:cxnSpMk id="48" creationId="{135618B6-94C8-423A-B552-6F73E42300A6}"/>
          </ac:cxnSpMkLst>
        </pc:cxnChg>
        <pc:cxnChg chg="mod">
          <ac:chgData name="Yin, Xiangyu" userId="2bb6640f-cdcc-43e3-ad26-0c76e0fdfd37" providerId="ADAL" clId="{004FA34F-E127-45AE-80ED-136FDCA7718B}" dt="2022-03-19T21:40:31.389" v="6156" actId="1076"/>
          <ac:cxnSpMkLst>
            <pc:docMk/>
            <pc:sldMk cId="3722800591" sldId="490"/>
            <ac:cxnSpMk id="50" creationId="{F3CE152B-B7DB-40C2-978B-F07D99255E12}"/>
          </ac:cxnSpMkLst>
        </pc:cxnChg>
        <pc:cxnChg chg="mod">
          <ac:chgData name="Yin, Xiangyu" userId="2bb6640f-cdcc-43e3-ad26-0c76e0fdfd37" providerId="ADAL" clId="{004FA34F-E127-45AE-80ED-136FDCA7718B}" dt="2022-03-19T21:40:31.389" v="6156" actId="1076"/>
          <ac:cxnSpMkLst>
            <pc:docMk/>
            <pc:sldMk cId="3722800591" sldId="490"/>
            <ac:cxnSpMk id="55" creationId="{018C81C4-8714-4798-B8C2-2C8A5483B534}"/>
          </ac:cxnSpMkLst>
        </pc:cxnChg>
        <pc:cxnChg chg="mod">
          <ac:chgData name="Yin, Xiangyu" userId="2bb6640f-cdcc-43e3-ad26-0c76e0fdfd37" providerId="ADAL" clId="{004FA34F-E127-45AE-80ED-136FDCA7718B}" dt="2022-03-19T21:40:31.389" v="6156" actId="1076"/>
          <ac:cxnSpMkLst>
            <pc:docMk/>
            <pc:sldMk cId="3722800591" sldId="490"/>
            <ac:cxnSpMk id="57" creationId="{656354A2-B3EC-4D58-8960-F47B84B05FB8}"/>
          </ac:cxnSpMkLst>
        </pc:cxnChg>
      </pc:sldChg>
      <pc:sldChg chg="addSp delSp modSp add del mod">
        <pc:chgData name="Yin, Xiangyu" userId="2bb6640f-cdcc-43e3-ad26-0c76e0fdfd37" providerId="ADAL" clId="{004FA34F-E127-45AE-80ED-136FDCA7718B}" dt="2022-03-19T21:10:30.303" v="5144" actId="47"/>
        <pc:sldMkLst>
          <pc:docMk/>
          <pc:sldMk cId="4067904702" sldId="490"/>
        </pc:sldMkLst>
        <pc:spChg chg="mod">
          <ac:chgData name="Yin, Xiangyu" userId="2bb6640f-cdcc-43e3-ad26-0c76e0fdfd37" providerId="ADAL" clId="{004FA34F-E127-45AE-80ED-136FDCA7718B}" dt="2022-03-19T21:10:29.024" v="5143" actId="20577"/>
          <ac:spMkLst>
            <pc:docMk/>
            <pc:sldMk cId="4067904702" sldId="490"/>
            <ac:spMk id="2" creationId="{D18F4FD4-AC35-4C86-871C-F0C7FE763D43}"/>
          </ac:spMkLst>
        </pc:spChg>
        <pc:spChg chg="add del">
          <ac:chgData name="Yin, Xiangyu" userId="2bb6640f-cdcc-43e3-ad26-0c76e0fdfd37" providerId="ADAL" clId="{004FA34F-E127-45AE-80ED-136FDCA7718B}" dt="2022-03-19T21:10:22.421" v="5138" actId="478"/>
          <ac:spMkLst>
            <pc:docMk/>
            <pc:sldMk cId="4067904702" sldId="490"/>
            <ac:spMk id="144" creationId="{7B0674FD-633D-4E8E-8CEE-7B37C3131521}"/>
          </ac:spMkLst>
        </pc:spChg>
        <pc:spChg chg="add del">
          <ac:chgData name="Yin, Xiangyu" userId="2bb6640f-cdcc-43e3-ad26-0c76e0fdfd37" providerId="ADAL" clId="{004FA34F-E127-45AE-80ED-136FDCA7718B}" dt="2022-03-19T21:10:22.250" v="5137" actId="478"/>
          <ac:spMkLst>
            <pc:docMk/>
            <pc:sldMk cId="4067904702" sldId="490"/>
            <ac:spMk id="145" creationId="{97CCC1A2-4FDE-44E0-BEDE-1DC396438820}"/>
          </ac:spMkLst>
        </pc:spChg>
        <pc:spChg chg="add del">
          <ac:chgData name="Yin, Xiangyu" userId="2bb6640f-cdcc-43e3-ad26-0c76e0fdfd37" providerId="ADAL" clId="{004FA34F-E127-45AE-80ED-136FDCA7718B}" dt="2022-03-19T21:10:24.303" v="5140" actId="478"/>
          <ac:spMkLst>
            <pc:docMk/>
            <pc:sldMk cId="4067904702" sldId="490"/>
            <ac:spMk id="146" creationId="{8443DB6E-239D-4EC1-A912-2682545F4F74}"/>
          </ac:spMkLst>
        </pc:spChg>
      </pc:sldChg>
      <pc:sldChg chg="modSp add mod">
        <pc:chgData name="Yin, Xiangyu" userId="2bb6640f-cdcc-43e3-ad26-0c76e0fdfd37" providerId="ADAL" clId="{004FA34F-E127-45AE-80ED-136FDCA7718B}" dt="2022-03-20T21:43:21.494" v="9953" actId="6549"/>
        <pc:sldMkLst>
          <pc:docMk/>
          <pc:sldMk cId="3453664023" sldId="491"/>
        </pc:sldMkLst>
        <pc:spChg chg="mod">
          <ac:chgData name="Yin, Xiangyu" userId="2bb6640f-cdcc-43e3-ad26-0c76e0fdfd37" providerId="ADAL" clId="{004FA34F-E127-45AE-80ED-136FDCA7718B}" dt="2022-03-19T21:36:49.246" v="6019" actId="20577"/>
          <ac:spMkLst>
            <pc:docMk/>
            <pc:sldMk cId="3453664023" sldId="491"/>
            <ac:spMk id="2" creationId="{D18F4FD4-AC35-4C86-871C-F0C7FE763D43}"/>
          </ac:spMkLst>
        </pc:spChg>
        <pc:spChg chg="mod">
          <ac:chgData name="Yin, Xiangyu" userId="2bb6640f-cdcc-43e3-ad26-0c76e0fdfd37" providerId="ADAL" clId="{004FA34F-E127-45AE-80ED-136FDCA7718B}" dt="2022-03-20T21:43:21.494" v="9953" actId="6549"/>
          <ac:spMkLst>
            <pc:docMk/>
            <pc:sldMk cId="3453664023" sldId="491"/>
            <ac:spMk id="5" creationId="{25B24D76-7921-4C5B-A5A3-A897E3946608}"/>
          </ac:spMkLst>
        </pc:spChg>
        <pc:spChg chg="mod">
          <ac:chgData name="Yin, Xiangyu" userId="2bb6640f-cdcc-43e3-ad26-0c76e0fdfd37" providerId="ADAL" clId="{004FA34F-E127-45AE-80ED-136FDCA7718B}" dt="2022-03-19T21:44:11.513" v="6196" actId="1076"/>
          <ac:spMkLst>
            <pc:docMk/>
            <pc:sldMk cId="3453664023" sldId="491"/>
            <ac:spMk id="22" creationId="{CD15BF83-23EF-456A-A314-7DF0495B7729}"/>
          </ac:spMkLst>
        </pc:spChg>
        <pc:spChg chg="mod">
          <ac:chgData name="Yin, Xiangyu" userId="2bb6640f-cdcc-43e3-ad26-0c76e0fdfd37" providerId="ADAL" clId="{004FA34F-E127-45AE-80ED-136FDCA7718B}" dt="2022-03-19T21:44:11.513" v="6196" actId="1076"/>
          <ac:spMkLst>
            <pc:docMk/>
            <pc:sldMk cId="3453664023" sldId="491"/>
            <ac:spMk id="23" creationId="{03AEBF1E-052F-48F7-A0C1-3464E868BFCC}"/>
          </ac:spMkLst>
        </pc:spChg>
        <pc:spChg chg="mod">
          <ac:chgData name="Yin, Xiangyu" userId="2bb6640f-cdcc-43e3-ad26-0c76e0fdfd37" providerId="ADAL" clId="{004FA34F-E127-45AE-80ED-136FDCA7718B}" dt="2022-03-19T23:06:21.363" v="7741" actId="14100"/>
          <ac:spMkLst>
            <pc:docMk/>
            <pc:sldMk cId="3453664023" sldId="491"/>
            <ac:spMk id="59" creationId="{DBB73C4E-189B-475E-977E-03ABE3F6FA7C}"/>
          </ac:spMkLst>
        </pc:spChg>
        <pc:spChg chg="mod">
          <ac:chgData name="Yin, Xiangyu" userId="2bb6640f-cdcc-43e3-ad26-0c76e0fdfd37" providerId="ADAL" clId="{004FA34F-E127-45AE-80ED-136FDCA7718B}" dt="2022-03-19T21:44:11.513" v="6196" actId="1076"/>
          <ac:spMkLst>
            <pc:docMk/>
            <pc:sldMk cId="3453664023" sldId="491"/>
            <ac:spMk id="61" creationId="{270A5922-FA5C-469E-95B7-97312C8034E9}"/>
          </ac:spMkLst>
        </pc:spChg>
        <pc:spChg chg="mod">
          <ac:chgData name="Yin, Xiangyu" userId="2bb6640f-cdcc-43e3-ad26-0c76e0fdfd37" providerId="ADAL" clId="{004FA34F-E127-45AE-80ED-136FDCA7718B}" dt="2022-03-19T21:44:11.513" v="6196" actId="1076"/>
          <ac:spMkLst>
            <pc:docMk/>
            <pc:sldMk cId="3453664023" sldId="491"/>
            <ac:spMk id="64" creationId="{E12F5CB2-EB03-45FB-A6C2-35CA7928A048}"/>
          </ac:spMkLst>
        </pc:spChg>
        <pc:spChg chg="mod">
          <ac:chgData name="Yin, Xiangyu" userId="2bb6640f-cdcc-43e3-ad26-0c76e0fdfd37" providerId="ADAL" clId="{004FA34F-E127-45AE-80ED-136FDCA7718B}" dt="2022-03-19T21:44:11.513" v="6196" actId="1076"/>
          <ac:spMkLst>
            <pc:docMk/>
            <pc:sldMk cId="3453664023" sldId="491"/>
            <ac:spMk id="66" creationId="{736F7E14-7AA0-4203-AF94-EFA1D58D8423}"/>
          </ac:spMkLst>
        </pc:spChg>
        <pc:cxnChg chg="mod">
          <ac:chgData name="Yin, Xiangyu" userId="2bb6640f-cdcc-43e3-ad26-0c76e0fdfd37" providerId="ADAL" clId="{004FA34F-E127-45AE-80ED-136FDCA7718B}" dt="2022-03-19T21:44:11.513" v="6196" actId="1076"/>
          <ac:cxnSpMkLst>
            <pc:docMk/>
            <pc:sldMk cId="3453664023" sldId="491"/>
            <ac:cxnSpMk id="27" creationId="{E5D566CC-DF63-4743-8752-2CBB75F4632E}"/>
          </ac:cxnSpMkLst>
        </pc:cxnChg>
        <pc:cxnChg chg="mod">
          <ac:chgData name="Yin, Xiangyu" userId="2bb6640f-cdcc-43e3-ad26-0c76e0fdfd37" providerId="ADAL" clId="{004FA34F-E127-45AE-80ED-136FDCA7718B}" dt="2022-03-19T21:44:11.513" v="6196" actId="1076"/>
          <ac:cxnSpMkLst>
            <pc:docMk/>
            <pc:sldMk cId="3453664023" sldId="491"/>
            <ac:cxnSpMk id="43" creationId="{D4929CF0-F2CC-4500-A7F5-F6C424FCA092}"/>
          </ac:cxnSpMkLst>
        </pc:cxnChg>
        <pc:cxnChg chg="mod">
          <ac:chgData name="Yin, Xiangyu" userId="2bb6640f-cdcc-43e3-ad26-0c76e0fdfd37" providerId="ADAL" clId="{004FA34F-E127-45AE-80ED-136FDCA7718B}" dt="2022-03-19T21:44:11.513" v="6196" actId="1076"/>
          <ac:cxnSpMkLst>
            <pc:docMk/>
            <pc:sldMk cId="3453664023" sldId="491"/>
            <ac:cxnSpMk id="48" creationId="{135618B6-94C8-423A-B552-6F73E42300A6}"/>
          </ac:cxnSpMkLst>
        </pc:cxnChg>
        <pc:cxnChg chg="mod">
          <ac:chgData name="Yin, Xiangyu" userId="2bb6640f-cdcc-43e3-ad26-0c76e0fdfd37" providerId="ADAL" clId="{004FA34F-E127-45AE-80ED-136FDCA7718B}" dt="2022-03-19T21:44:11.513" v="6196" actId="1076"/>
          <ac:cxnSpMkLst>
            <pc:docMk/>
            <pc:sldMk cId="3453664023" sldId="491"/>
            <ac:cxnSpMk id="50" creationId="{F3CE152B-B7DB-40C2-978B-F07D99255E12}"/>
          </ac:cxnSpMkLst>
        </pc:cxnChg>
        <pc:cxnChg chg="mod">
          <ac:chgData name="Yin, Xiangyu" userId="2bb6640f-cdcc-43e3-ad26-0c76e0fdfd37" providerId="ADAL" clId="{004FA34F-E127-45AE-80ED-136FDCA7718B}" dt="2022-03-19T21:44:11.513" v="6196" actId="1076"/>
          <ac:cxnSpMkLst>
            <pc:docMk/>
            <pc:sldMk cId="3453664023" sldId="491"/>
            <ac:cxnSpMk id="55" creationId="{018C81C4-8714-4798-B8C2-2C8A5483B534}"/>
          </ac:cxnSpMkLst>
        </pc:cxnChg>
        <pc:cxnChg chg="mod">
          <ac:chgData name="Yin, Xiangyu" userId="2bb6640f-cdcc-43e3-ad26-0c76e0fdfd37" providerId="ADAL" clId="{004FA34F-E127-45AE-80ED-136FDCA7718B}" dt="2022-03-19T21:44:11.513" v="6196" actId="1076"/>
          <ac:cxnSpMkLst>
            <pc:docMk/>
            <pc:sldMk cId="3453664023" sldId="491"/>
            <ac:cxnSpMk id="57" creationId="{656354A2-B3EC-4D58-8960-F47B84B05FB8}"/>
          </ac:cxnSpMkLst>
        </pc:cxnChg>
      </pc:sldChg>
      <pc:sldChg chg="add del">
        <pc:chgData name="Yin, Xiangyu" userId="2bb6640f-cdcc-43e3-ad26-0c76e0fdfd37" providerId="ADAL" clId="{004FA34F-E127-45AE-80ED-136FDCA7718B}" dt="2022-03-19T21:10:22.739" v="5139"/>
        <pc:sldMkLst>
          <pc:docMk/>
          <pc:sldMk cId="3481712524" sldId="491"/>
        </pc:sldMkLst>
      </pc:sldChg>
      <pc:sldChg chg="addSp delSp modSp add mod addAnim delAnim modAnim">
        <pc:chgData name="Yin, Xiangyu" userId="2bb6640f-cdcc-43e3-ad26-0c76e0fdfd37" providerId="ADAL" clId="{004FA34F-E127-45AE-80ED-136FDCA7718B}" dt="2022-03-20T20:32:10.111" v="8246" actId="20577"/>
        <pc:sldMkLst>
          <pc:docMk/>
          <pc:sldMk cId="1245467241" sldId="492"/>
        </pc:sldMkLst>
        <pc:spChg chg="add del">
          <ac:chgData name="Yin, Xiangyu" userId="2bb6640f-cdcc-43e3-ad26-0c76e0fdfd37" providerId="ADAL" clId="{004FA34F-E127-45AE-80ED-136FDCA7718B}" dt="2022-03-20T20:28:42.967" v="8203" actId="11529"/>
          <ac:spMkLst>
            <pc:docMk/>
            <pc:sldMk cId="1245467241" sldId="492"/>
            <ac:spMk id="5" creationId="{087EE336-9388-430B-AD1D-21C6C07E7ED9}"/>
          </ac:spMkLst>
        </pc:spChg>
        <pc:spChg chg="add del">
          <ac:chgData name="Yin, Xiangyu" userId="2bb6640f-cdcc-43e3-ad26-0c76e0fdfd37" providerId="ADAL" clId="{004FA34F-E127-45AE-80ED-136FDCA7718B}" dt="2022-03-20T20:28:47.894" v="8205" actId="11529"/>
          <ac:spMkLst>
            <pc:docMk/>
            <pc:sldMk cId="1245467241" sldId="492"/>
            <ac:spMk id="6" creationId="{B299C48C-AB8C-47CC-A56E-8CE14999884F}"/>
          </ac:spMkLst>
        </pc:spChg>
        <pc:spChg chg="mod">
          <ac:chgData name="Yin, Xiangyu" userId="2bb6640f-cdcc-43e3-ad26-0c76e0fdfd37" providerId="ADAL" clId="{004FA34F-E127-45AE-80ED-136FDCA7718B}" dt="2022-03-19T22:31:10.746" v="6913" actId="1076"/>
          <ac:spMkLst>
            <pc:docMk/>
            <pc:sldMk cId="1245467241" sldId="492"/>
            <ac:spMk id="7" creationId="{6785F8F4-6769-44C2-BCB7-DB2648F98D40}"/>
          </ac:spMkLst>
        </pc:spChg>
        <pc:spChg chg="add mod">
          <ac:chgData name="Yin, Xiangyu" userId="2bb6640f-cdcc-43e3-ad26-0c76e0fdfd37" providerId="ADAL" clId="{004FA34F-E127-45AE-80ED-136FDCA7718B}" dt="2022-03-20T20:29:21.636" v="8228" actId="14100"/>
          <ac:spMkLst>
            <pc:docMk/>
            <pc:sldMk cId="1245467241" sldId="492"/>
            <ac:spMk id="8" creationId="{6E22AB35-7B26-4BF3-B697-181A7582CDF5}"/>
          </ac:spMkLst>
        </pc:spChg>
        <pc:spChg chg="add del mod">
          <ac:chgData name="Yin, Xiangyu" userId="2bb6640f-cdcc-43e3-ad26-0c76e0fdfd37" providerId="ADAL" clId="{004FA34F-E127-45AE-80ED-136FDCA7718B}" dt="2022-03-20T20:29:03.481" v="8217" actId="11529"/>
          <ac:spMkLst>
            <pc:docMk/>
            <pc:sldMk cId="1245467241" sldId="492"/>
            <ac:spMk id="9" creationId="{F9459402-9B61-47B0-BA70-F3AB7D3CA60A}"/>
          </ac:spMkLst>
        </pc:spChg>
        <pc:spChg chg="add del">
          <ac:chgData name="Yin, Xiangyu" userId="2bb6640f-cdcc-43e3-ad26-0c76e0fdfd37" providerId="ADAL" clId="{004FA34F-E127-45AE-80ED-136FDCA7718B}" dt="2022-03-20T20:26:43.791" v="8141" actId="22"/>
          <ac:spMkLst>
            <pc:docMk/>
            <pc:sldMk cId="1245467241" sldId="492"/>
            <ac:spMk id="10" creationId="{CF88E2D8-6A83-4EFB-9E8D-34E51D831D7B}"/>
          </ac:spMkLst>
        </pc:spChg>
        <pc:spChg chg="add mod">
          <ac:chgData name="Yin, Xiangyu" userId="2bb6640f-cdcc-43e3-ad26-0c76e0fdfd37" providerId="ADAL" clId="{004FA34F-E127-45AE-80ED-136FDCA7718B}" dt="2022-03-20T20:27:11.780" v="8150" actId="1076"/>
          <ac:spMkLst>
            <pc:docMk/>
            <pc:sldMk cId="1245467241" sldId="492"/>
            <ac:spMk id="11" creationId="{25C581AD-BEB2-4B17-BE71-35A54A0B687D}"/>
          </ac:spMkLst>
        </pc:spChg>
        <pc:spChg chg="add del">
          <ac:chgData name="Yin, Xiangyu" userId="2bb6640f-cdcc-43e3-ad26-0c76e0fdfd37" providerId="ADAL" clId="{004FA34F-E127-45AE-80ED-136FDCA7718B}" dt="2022-03-19T21:47:55.947" v="6252" actId="478"/>
          <ac:spMkLst>
            <pc:docMk/>
            <pc:sldMk cId="1245467241" sldId="492"/>
            <ac:spMk id="131" creationId="{67114693-A146-4D9C-ADA4-8359C09835DB}"/>
          </ac:spMkLst>
        </pc:spChg>
        <pc:spChg chg="mod">
          <ac:chgData name="Yin, Xiangyu" userId="2bb6640f-cdcc-43e3-ad26-0c76e0fdfd37" providerId="ADAL" clId="{004FA34F-E127-45AE-80ED-136FDCA7718B}" dt="2022-03-20T20:32:10.111" v="8246" actId="20577"/>
          <ac:spMkLst>
            <pc:docMk/>
            <pc:sldMk cId="1245467241" sldId="492"/>
            <ac:spMk id="132" creationId="{943C2D41-59CD-4C73-B520-AAE2831D82B8}"/>
          </ac:spMkLst>
        </pc:spChg>
        <pc:picChg chg="add del mod">
          <ac:chgData name="Yin, Xiangyu" userId="2bb6640f-cdcc-43e3-ad26-0c76e0fdfd37" providerId="ADAL" clId="{004FA34F-E127-45AE-80ED-136FDCA7718B}" dt="2022-03-19T21:46:55.172" v="6244" actId="21"/>
          <ac:picMkLst>
            <pc:docMk/>
            <pc:sldMk cId="1245467241" sldId="492"/>
            <ac:picMk id="9" creationId="{3D76EFD6-5286-4A76-9D4B-BFF7D955CEA0}"/>
          </ac:picMkLst>
        </pc:picChg>
        <pc:picChg chg="add del mod">
          <ac:chgData name="Yin, Xiangyu" userId="2bb6640f-cdcc-43e3-ad26-0c76e0fdfd37" providerId="ADAL" clId="{004FA34F-E127-45AE-80ED-136FDCA7718B}" dt="2022-03-19T21:46:57.968" v="6247" actId="21"/>
          <ac:picMkLst>
            <pc:docMk/>
            <pc:sldMk cId="1245467241" sldId="492"/>
            <ac:picMk id="10" creationId="{DA5FDDF5-030F-460E-B035-4F15A5D3AE15}"/>
          </ac:picMkLst>
        </pc:picChg>
        <pc:picChg chg="add del mod">
          <ac:chgData name="Yin, Xiangyu" userId="2bb6640f-cdcc-43e3-ad26-0c76e0fdfd37" providerId="ADAL" clId="{004FA34F-E127-45AE-80ED-136FDCA7718B}" dt="2022-03-19T21:55:27.479" v="6488" actId="21"/>
          <ac:picMkLst>
            <pc:docMk/>
            <pc:sldMk cId="1245467241" sldId="492"/>
            <ac:picMk id="11" creationId="{2AF21643-2B85-46F6-9315-DECDB0BE626B}"/>
          </ac:picMkLst>
        </pc:picChg>
        <pc:picChg chg="add del mod">
          <ac:chgData name="Yin, Xiangyu" userId="2bb6640f-cdcc-43e3-ad26-0c76e0fdfd37" providerId="ADAL" clId="{004FA34F-E127-45AE-80ED-136FDCA7718B}" dt="2022-03-19T22:31:10.936" v="6914"/>
          <ac:picMkLst>
            <pc:docMk/>
            <pc:sldMk cId="1245467241" sldId="492"/>
            <ac:picMk id="12" creationId="{1B565CEA-00EE-4040-908B-8678C3014448}"/>
          </ac:picMkLst>
        </pc:picChg>
        <pc:picChg chg="add del mod">
          <ac:chgData name="Yin, Xiangyu" userId="2bb6640f-cdcc-43e3-ad26-0c76e0fdfd37" providerId="ADAL" clId="{004FA34F-E127-45AE-80ED-136FDCA7718B}" dt="2022-03-20T20:23:39.080" v="7931" actId="1076"/>
          <ac:picMkLst>
            <pc:docMk/>
            <pc:sldMk cId="1245467241" sldId="492"/>
            <ac:picMk id="122" creationId="{71854E64-E837-41B3-AA2A-C7AC29C5558D}"/>
          </ac:picMkLst>
        </pc:picChg>
      </pc:sldChg>
      <pc:sldChg chg="addSp delSp modSp new del mod">
        <pc:chgData name="Yin, Xiangyu" userId="2bb6640f-cdcc-43e3-ad26-0c76e0fdfd37" providerId="ADAL" clId="{004FA34F-E127-45AE-80ED-136FDCA7718B}" dt="2022-03-19T21:44:09.385" v="6192" actId="680"/>
        <pc:sldMkLst>
          <pc:docMk/>
          <pc:sldMk cId="4184069089" sldId="492"/>
        </pc:sldMkLst>
        <pc:spChg chg="add del">
          <ac:chgData name="Yin, Xiangyu" userId="2bb6640f-cdcc-43e3-ad26-0c76e0fdfd37" providerId="ADAL" clId="{004FA34F-E127-45AE-80ED-136FDCA7718B}" dt="2022-03-19T21:44:08.572" v="6188" actId="478"/>
          <ac:spMkLst>
            <pc:docMk/>
            <pc:sldMk cId="4184069089" sldId="492"/>
            <ac:spMk id="3" creationId="{0A2CD343-62C3-451D-B9FC-953D4B6A90EC}"/>
          </ac:spMkLst>
        </pc:spChg>
        <pc:spChg chg="add del mod">
          <ac:chgData name="Yin, Xiangyu" userId="2bb6640f-cdcc-43e3-ad26-0c76e0fdfd37" providerId="ADAL" clId="{004FA34F-E127-45AE-80ED-136FDCA7718B}" dt="2022-03-19T21:43:18.702" v="6183"/>
          <ac:spMkLst>
            <pc:docMk/>
            <pc:sldMk cId="4184069089" sldId="492"/>
            <ac:spMk id="5" creationId="{9761B4D7-3530-4124-984B-42FED758CD84}"/>
          </ac:spMkLst>
        </pc:spChg>
        <pc:spChg chg="add del mod">
          <ac:chgData name="Yin, Xiangyu" userId="2bb6640f-cdcc-43e3-ad26-0c76e0fdfd37" providerId="ADAL" clId="{004FA34F-E127-45AE-80ED-136FDCA7718B}" dt="2022-03-19T21:43:18.702" v="6183"/>
          <ac:spMkLst>
            <pc:docMk/>
            <pc:sldMk cId="4184069089" sldId="492"/>
            <ac:spMk id="6" creationId="{AF176ECF-37D4-4290-A6A1-58DA2D31F473}"/>
          </ac:spMkLst>
        </pc:spChg>
        <pc:spChg chg="add del mod">
          <ac:chgData name="Yin, Xiangyu" userId="2bb6640f-cdcc-43e3-ad26-0c76e0fdfd37" providerId="ADAL" clId="{004FA34F-E127-45AE-80ED-136FDCA7718B}" dt="2022-03-19T21:43:18.702" v="6183"/>
          <ac:spMkLst>
            <pc:docMk/>
            <pc:sldMk cId="4184069089" sldId="492"/>
            <ac:spMk id="7" creationId="{06DDC0D4-A23F-4F12-85AC-9E54A087E64B}"/>
          </ac:spMkLst>
        </pc:spChg>
        <pc:spChg chg="add del mod">
          <ac:chgData name="Yin, Xiangyu" userId="2bb6640f-cdcc-43e3-ad26-0c76e0fdfd37" providerId="ADAL" clId="{004FA34F-E127-45AE-80ED-136FDCA7718B}" dt="2022-03-19T21:43:18.702" v="6183"/>
          <ac:spMkLst>
            <pc:docMk/>
            <pc:sldMk cId="4184069089" sldId="492"/>
            <ac:spMk id="8" creationId="{C65D6C88-C21B-4F2C-B62A-AFEF4AD2F1C4}"/>
          </ac:spMkLst>
        </pc:spChg>
        <pc:spChg chg="add del mod">
          <ac:chgData name="Yin, Xiangyu" userId="2bb6640f-cdcc-43e3-ad26-0c76e0fdfd37" providerId="ADAL" clId="{004FA34F-E127-45AE-80ED-136FDCA7718B}" dt="2022-03-19T21:43:18.702" v="6183"/>
          <ac:spMkLst>
            <pc:docMk/>
            <pc:sldMk cId="4184069089" sldId="492"/>
            <ac:spMk id="11" creationId="{05093EAB-5CD3-4784-8A6E-F9E3A0BBEC71}"/>
          </ac:spMkLst>
        </pc:spChg>
        <pc:spChg chg="add del mod">
          <ac:chgData name="Yin, Xiangyu" userId="2bb6640f-cdcc-43e3-ad26-0c76e0fdfd37" providerId="ADAL" clId="{004FA34F-E127-45AE-80ED-136FDCA7718B}" dt="2022-03-19T21:43:18.702" v="6183"/>
          <ac:spMkLst>
            <pc:docMk/>
            <pc:sldMk cId="4184069089" sldId="492"/>
            <ac:spMk id="12" creationId="{94AFB608-3C1B-4DD7-94E9-56B930145AC2}"/>
          </ac:spMkLst>
        </pc:spChg>
        <pc:spChg chg="add del mod">
          <ac:chgData name="Yin, Xiangyu" userId="2bb6640f-cdcc-43e3-ad26-0c76e0fdfd37" providerId="ADAL" clId="{004FA34F-E127-45AE-80ED-136FDCA7718B}" dt="2022-03-19T21:43:18.702" v="6183"/>
          <ac:spMkLst>
            <pc:docMk/>
            <pc:sldMk cId="4184069089" sldId="492"/>
            <ac:spMk id="13" creationId="{F7816D97-4A8D-4B6F-8747-1321F3C31BA2}"/>
          </ac:spMkLst>
        </pc:spChg>
        <pc:spChg chg="add del mod">
          <ac:chgData name="Yin, Xiangyu" userId="2bb6640f-cdcc-43e3-ad26-0c76e0fdfd37" providerId="ADAL" clId="{004FA34F-E127-45AE-80ED-136FDCA7718B}" dt="2022-03-19T21:43:18.702" v="6183"/>
          <ac:spMkLst>
            <pc:docMk/>
            <pc:sldMk cId="4184069089" sldId="492"/>
            <ac:spMk id="16" creationId="{358F5DA6-6FCF-4CE6-82C4-A2665DDA8640}"/>
          </ac:spMkLst>
        </pc:spChg>
        <pc:spChg chg="add del mod">
          <ac:chgData name="Yin, Xiangyu" userId="2bb6640f-cdcc-43e3-ad26-0c76e0fdfd37" providerId="ADAL" clId="{004FA34F-E127-45AE-80ED-136FDCA7718B}" dt="2022-03-19T21:43:18.702" v="6183"/>
          <ac:spMkLst>
            <pc:docMk/>
            <pc:sldMk cId="4184069089" sldId="492"/>
            <ac:spMk id="17" creationId="{DC27B0A6-D956-493D-8751-E0C73774BF39}"/>
          </ac:spMkLst>
        </pc:spChg>
        <pc:spChg chg="add del mod">
          <ac:chgData name="Yin, Xiangyu" userId="2bb6640f-cdcc-43e3-ad26-0c76e0fdfd37" providerId="ADAL" clId="{004FA34F-E127-45AE-80ED-136FDCA7718B}" dt="2022-03-19T21:43:18.702" v="6183"/>
          <ac:spMkLst>
            <pc:docMk/>
            <pc:sldMk cId="4184069089" sldId="492"/>
            <ac:spMk id="19" creationId="{684D5EB6-65E3-4A53-8BDB-2BF31EA7A646}"/>
          </ac:spMkLst>
        </pc:spChg>
        <pc:spChg chg="add del mod">
          <ac:chgData name="Yin, Xiangyu" userId="2bb6640f-cdcc-43e3-ad26-0c76e0fdfd37" providerId="ADAL" clId="{004FA34F-E127-45AE-80ED-136FDCA7718B}" dt="2022-03-19T21:43:18.702" v="6183"/>
          <ac:spMkLst>
            <pc:docMk/>
            <pc:sldMk cId="4184069089" sldId="492"/>
            <ac:spMk id="22" creationId="{B698CAB6-F012-444D-87A9-82AADCE824AA}"/>
          </ac:spMkLst>
        </pc:spChg>
        <pc:spChg chg="add del mod">
          <ac:chgData name="Yin, Xiangyu" userId="2bb6640f-cdcc-43e3-ad26-0c76e0fdfd37" providerId="ADAL" clId="{004FA34F-E127-45AE-80ED-136FDCA7718B}" dt="2022-03-19T21:43:18.702" v="6183"/>
          <ac:spMkLst>
            <pc:docMk/>
            <pc:sldMk cId="4184069089" sldId="492"/>
            <ac:spMk id="23" creationId="{19983CC2-B8C8-4B68-A701-C1C3B6A5281C}"/>
          </ac:spMkLst>
        </pc:spChg>
        <pc:spChg chg="add del mod">
          <ac:chgData name="Yin, Xiangyu" userId="2bb6640f-cdcc-43e3-ad26-0c76e0fdfd37" providerId="ADAL" clId="{004FA34F-E127-45AE-80ED-136FDCA7718B}" dt="2022-03-19T21:43:18.702" v="6183"/>
          <ac:spMkLst>
            <pc:docMk/>
            <pc:sldMk cId="4184069089" sldId="492"/>
            <ac:spMk id="25" creationId="{43A01220-F20E-4571-98E4-1224E792BD7A}"/>
          </ac:spMkLst>
        </pc:spChg>
        <pc:spChg chg="add del mod">
          <ac:chgData name="Yin, Xiangyu" userId="2bb6640f-cdcc-43e3-ad26-0c76e0fdfd37" providerId="ADAL" clId="{004FA34F-E127-45AE-80ED-136FDCA7718B}" dt="2022-03-19T21:43:18.702" v="6183"/>
          <ac:spMkLst>
            <pc:docMk/>
            <pc:sldMk cId="4184069089" sldId="492"/>
            <ac:spMk id="28" creationId="{04C15112-A7F4-4495-808F-0AF154D74946}"/>
          </ac:spMkLst>
        </pc:spChg>
        <pc:spChg chg="add del mod">
          <ac:chgData name="Yin, Xiangyu" userId="2bb6640f-cdcc-43e3-ad26-0c76e0fdfd37" providerId="ADAL" clId="{004FA34F-E127-45AE-80ED-136FDCA7718B}" dt="2022-03-19T21:43:18.702" v="6183"/>
          <ac:spMkLst>
            <pc:docMk/>
            <pc:sldMk cId="4184069089" sldId="492"/>
            <ac:spMk id="29" creationId="{8C676EB8-CDA0-4D08-BABC-F064216935F3}"/>
          </ac:spMkLst>
        </pc:spChg>
        <pc:spChg chg="add del mod">
          <ac:chgData name="Yin, Xiangyu" userId="2bb6640f-cdcc-43e3-ad26-0c76e0fdfd37" providerId="ADAL" clId="{004FA34F-E127-45AE-80ED-136FDCA7718B}" dt="2022-03-19T21:43:18.702" v="6183"/>
          <ac:spMkLst>
            <pc:docMk/>
            <pc:sldMk cId="4184069089" sldId="492"/>
            <ac:spMk id="30" creationId="{65B5A067-3FB4-4141-A45B-951C95F265B0}"/>
          </ac:spMkLst>
        </pc:spChg>
        <pc:spChg chg="add del mod">
          <ac:chgData name="Yin, Xiangyu" userId="2bb6640f-cdcc-43e3-ad26-0c76e0fdfd37" providerId="ADAL" clId="{004FA34F-E127-45AE-80ED-136FDCA7718B}" dt="2022-03-19T21:43:18.702" v="6183"/>
          <ac:spMkLst>
            <pc:docMk/>
            <pc:sldMk cId="4184069089" sldId="492"/>
            <ac:spMk id="34" creationId="{883DCFE1-2121-41D4-8549-D68414D903AD}"/>
          </ac:spMkLst>
        </pc:spChg>
        <pc:spChg chg="add del mod">
          <ac:chgData name="Yin, Xiangyu" userId="2bb6640f-cdcc-43e3-ad26-0c76e0fdfd37" providerId="ADAL" clId="{004FA34F-E127-45AE-80ED-136FDCA7718B}" dt="2022-03-19T21:43:18.702" v="6183"/>
          <ac:spMkLst>
            <pc:docMk/>
            <pc:sldMk cId="4184069089" sldId="492"/>
            <ac:spMk id="35" creationId="{D03152E2-0971-4AD5-85CB-B732C1632237}"/>
          </ac:spMkLst>
        </pc:spChg>
        <pc:spChg chg="add del mod">
          <ac:chgData name="Yin, Xiangyu" userId="2bb6640f-cdcc-43e3-ad26-0c76e0fdfd37" providerId="ADAL" clId="{004FA34F-E127-45AE-80ED-136FDCA7718B}" dt="2022-03-19T21:43:18.702" v="6183"/>
          <ac:spMkLst>
            <pc:docMk/>
            <pc:sldMk cId="4184069089" sldId="492"/>
            <ac:spMk id="36" creationId="{27700BC2-0EA4-4EAA-9839-CFA3EA9335C1}"/>
          </ac:spMkLst>
        </pc:spChg>
        <pc:spChg chg="add del mod">
          <ac:chgData name="Yin, Xiangyu" userId="2bb6640f-cdcc-43e3-ad26-0c76e0fdfd37" providerId="ADAL" clId="{004FA34F-E127-45AE-80ED-136FDCA7718B}" dt="2022-03-19T21:43:18.702" v="6183"/>
          <ac:spMkLst>
            <pc:docMk/>
            <pc:sldMk cId="4184069089" sldId="492"/>
            <ac:spMk id="39" creationId="{A0BAA80D-6E71-4188-B9B7-ADF2BFB1839F}"/>
          </ac:spMkLst>
        </pc:spChg>
        <pc:spChg chg="add del mod">
          <ac:chgData name="Yin, Xiangyu" userId="2bb6640f-cdcc-43e3-ad26-0c76e0fdfd37" providerId="ADAL" clId="{004FA34F-E127-45AE-80ED-136FDCA7718B}" dt="2022-03-19T21:43:18.702" v="6183"/>
          <ac:spMkLst>
            <pc:docMk/>
            <pc:sldMk cId="4184069089" sldId="492"/>
            <ac:spMk id="40" creationId="{A7B0DB8F-8D0D-4B7B-9BF2-A66D800314FE}"/>
          </ac:spMkLst>
        </pc:spChg>
        <pc:spChg chg="add del mod">
          <ac:chgData name="Yin, Xiangyu" userId="2bb6640f-cdcc-43e3-ad26-0c76e0fdfd37" providerId="ADAL" clId="{004FA34F-E127-45AE-80ED-136FDCA7718B}" dt="2022-03-19T21:43:18.702" v="6183"/>
          <ac:spMkLst>
            <pc:docMk/>
            <pc:sldMk cId="4184069089" sldId="492"/>
            <ac:spMk id="41" creationId="{4C5CAE44-C348-4D32-92AF-D086EE11E85A}"/>
          </ac:spMkLst>
        </pc:spChg>
        <pc:spChg chg="add del mod">
          <ac:chgData name="Yin, Xiangyu" userId="2bb6640f-cdcc-43e3-ad26-0c76e0fdfd37" providerId="ADAL" clId="{004FA34F-E127-45AE-80ED-136FDCA7718B}" dt="2022-03-19T21:43:18.702" v="6183"/>
          <ac:spMkLst>
            <pc:docMk/>
            <pc:sldMk cId="4184069089" sldId="492"/>
            <ac:spMk id="42" creationId="{2042B05B-D9DF-42BE-9305-D71B336A0B52}"/>
          </ac:spMkLst>
        </pc:spChg>
        <pc:spChg chg="add del mod">
          <ac:chgData name="Yin, Xiangyu" userId="2bb6640f-cdcc-43e3-ad26-0c76e0fdfd37" providerId="ADAL" clId="{004FA34F-E127-45AE-80ED-136FDCA7718B}" dt="2022-03-19T21:43:18.702" v="6183"/>
          <ac:spMkLst>
            <pc:docMk/>
            <pc:sldMk cId="4184069089" sldId="492"/>
            <ac:spMk id="43" creationId="{358F27B3-0B6F-406A-89D3-B0FB2A55DB30}"/>
          </ac:spMkLst>
        </pc:spChg>
        <pc:spChg chg="add del mod">
          <ac:chgData name="Yin, Xiangyu" userId="2bb6640f-cdcc-43e3-ad26-0c76e0fdfd37" providerId="ADAL" clId="{004FA34F-E127-45AE-80ED-136FDCA7718B}" dt="2022-03-19T21:43:18.702" v="6183"/>
          <ac:spMkLst>
            <pc:docMk/>
            <pc:sldMk cId="4184069089" sldId="492"/>
            <ac:spMk id="44" creationId="{B1BEDF94-BEFE-4EA1-A9E0-333F8AEEB91C}"/>
          </ac:spMkLst>
        </pc:spChg>
        <pc:spChg chg="add del mod">
          <ac:chgData name="Yin, Xiangyu" userId="2bb6640f-cdcc-43e3-ad26-0c76e0fdfd37" providerId="ADAL" clId="{004FA34F-E127-45AE-80ED-136FDCA7718B}" dt="2022-03-19T21:43:18.702" v="6183"/>
          <ac:spMkLst>
            <pc:docMk/>
            <pc:sldMk cId="4184069089" sldId="492"/>
            <ac:spMk id="45" creationId="{58C46447-D2B2-4525-B39D-7A0A9B7E38BD}"/>
          </ac:spMkLst>
        </pc:spChg>
        <pc:spChg chg="add del mod">
          <ac:chgData name="Yin, Xiangyu" userId="2bb6640f-cdcc-43e3-ad26-0c76e0fdfd37" providerId="ADAL" clId="{004FA34F-E127-45AE-80ED-136FDCA7718B}" dt="2022-03-19T21:43:18.702" v="6183"/>
          <ac:spMkLst>
            <pc:docMk/>
            <pc:sldMk cId="4184069089" sldId="492"/>
            <ac:spMk id="46" creationId="{9C918BFE-7040-4274-A878-8D3348E8E211}"/>
          </ac:spMkLst>
        </pc:spChg>
        <pc:spChg chg="add del mod">
          <ac:chgData name="Yin, Xiangyu" userId="2bb6640f-cdcc-43e3-ad26-0c76e0fdfd37" providerId="ADAL" clId="{004FA34F-E127-45AE-80ED-136FDCA7718B}" dt="2022-03-19T21:43:18.702" v="6183"/>
          <ac:spMkLst>
            <pc:docMk/>
            <pc:sldMk cId="4184069089" sldId="492"/>
            <ac:spMk id="47" creationId="{E602BF4D-E91B-4FA1-8A8C-30794215542A}"/>
          </ac:spMkLst>
        </pc:spChg>
        <pc:spChg chg="add del mod">
          <ac:chgData name="Yin, Xiangyu" userId="2bb6640f-cdcc-43e3-ad26-0c76e0fdfd37" providerId="ADAL" clId="{004FA34F-E127-45AE-80ED-136FDCA7718B}" dt="2022-03-19T21:43:18.702" v="6183"/>
          <ac:spMkLst>
            <pc:docMk/>
            <pc:sldMk cId="4184069089" sldId="492"/>
            <ac:spMk id="48" creationId="{23E43ED9-EBC1-46C3-9949-1BBF3B8B40C3}"/>
          </ac:spMkLst>
        </pc:spChg>
        <pc:spChg chg="add del mod">
          <ac:chgData name="Yin, Xiangyu" userId="2bb6640f-cdcc-43e3-ad26-0c76e0fdfd37" providerId="ADAL" clId="{004FA34F-E127-45AE-80ED-136FDCA7718B}" dt="2022-03-19T21:43:18.702" v="6183"/>
          <ac:spMkLst>
            <pc:docMk/>
            <pc:sldMk cId="4184069089" sldId="492"/>
            <ac:spMk id="49" creationId="{CED1155E-2EFF-4FA0-88D8-0A8A3B18A78C}"/>
          </ac:spMkLst>
        </pc:spChg>
        <pc:spChg chg="add del mod">
          <ac:chgData name="Yin, Xiangyu" userId="2bb6640f-cdcc-43e3-ad26-0c76e0fdfd37" providerId="ADAL" clId="{004FA34F-E127-45AE-80ED-136FDCA7718B}" dt="2022-03-19T21:43:18.702" v="6183"/>
          <ac:spMkLst>
            <pc:docMk/>
            <pc:sldMk cId="4184069089" sldId="492"/>
            <ac:spMk id="51" creationId="{148CD47F-6B6D-4462-AB3E-C3DA6D65A7DE}"/>
          </ac:spMkLst>
        </pc:spChg>
        <pc:spChg chg="add del mod">
          <ac:chgData name="Yin, Xiangyu" userId="2bb6640f-cdcc-43e3-ad26-0c76e0fdfd37" providerId="ADAL" clId="{004FA34F-E127-45AE-80ED-136FDCA7718B}" dt="2022-03-19T21:43:18.702" v="6183"/>
          <ac:spMkLst>
            <pc:docMk/>
            <pc:sldMk cId="4184069089" sldId="492"/>
            <ac:spMk id="52" creationId="{63B07801-40F4-4FF0-A1E4-79D84FC0C5F2}"/>
          </ac:spMkLst>
        </pc:spChg>
        <pc:spChg chg="add del mod">
          <ac:chgData name="Yin, Xiangyu" userId="2bb6640f-cdcc-43e3-ad26-0c76e0fdfd37" providerId="ADAL" clId="{004FA34F-E127-45AE-80ED-136FDCA7718B}" dt="2022-03-19T21:43:18.702" v="6183"/>
          <ac:spMkLst>
            <pc:docMk/>
            <pc:sldMk cId="4184069089" sldId="492"/>
            <ac:spMk id="54" creationId="{44968322-AFA6-4E28-AC6F-E7A8EB8211D3}"/>
          </ac:spMkLst>
        </pc:spChg>
        <pc:spChg chg="add del mod">
          <ac:chgData name="Yin, Xiangyu" userId="2bb6640f-cdcc-43e3-ad26-0c76e0fdfd37" providerId="ADAL" clId="{004FA34F-E127-45AE-80ED-136FDCA7718B}" dt="2022-03-19T21:43:18.702" v="6183"/>
          <ac:spMkLst>
            <pc:docMk/>
            <pc:sldMk cId="4184069089" sldId="492"/>
            <ac:spMk id="59" creationId="{31676791-305F-4617-8D1E-D0122E366514}"/>
          </ac:spMkLst>
        </pc:spChg>
        <pc:spChg chg="add del mod">
          <ac:chgData name="Yin, Xiangyu" userId="2bb6640f-cdcc-43e3-ad26-0c76e0fdfd37" providerId="ADAL" clId="{004FA34F-E127-45AE-80ED-136FDCA7718B}" dt="2022-03-19T21:43:18.702" v="6183"/>
          <ac:spMkLst>
            <pc:docMk/>
            <pc:sldMk cId="4184069089" sldId="492"/>
            <ac:spMk id="60" creationId="{80E77804-1FBF-4702-B798-44CBE2472BC4}"/>
          </ac:spMkLst>
        </pc:spChg>
        <pc:spChg chg="add del mod">
          <ac:chgData name="Yin, Xiangyu" userId="2bb6640f-cdcc-43e3-ad26-0c76e0fdfd37" providerId="ADAL" clId="{004FA34F-E127-45AE-80ED-136FDCA7718B}" dt="2022-03-19T21:44:09.233" v="6191"/>
          <ac:spMkLst>
            <pc:docMk/>
            <pc:sldMk cId="4184069089" sldId="492"/>
            <ac:spMk id="61" creationId="{ACDAE76B-0858-4088-A2FE-ADDCA446E89A}"/>
          </ac:spMkLst>
        </pc:spChg>
        <pc:spChg chg="add del mod">
          <ac:chgData name="Yin, Xiangyu" userId="2bb6640f-cdcc-43e3-ad26-0c76e0fdfd37" providerId="ADAL" clId="{004FA34F-E127-45AE-80ED-136FDCA7718B}" dt="2022-03-19T21:44:09.233" v="6191"/>
          <ac:spMkLst>
            <pc:docMk/>
            <pc:sldMk cId="4184069089" sldId="492"/>
            <ac:spMk id="62" creationId="{5CA3F8F2-EEB0-46FE-B6A4-A8D155A6EC66}"/>
          </ac:spMkLst>
        </pc:spChg>
        <pc:spChg chg="add del mod">
          <ac:chgData name="Yin, Xiangyu" userId="2bb6640f-cdcc-43e3-ad26-0c76e0fdfd37" providerId="ADAL" clId="{004FA34F-E127-45AE-80ED-136FDCA7718B}" dt="2022-03-19T21:44:09.233" v="6191"/>
          <ac:spMkLst>
            <pc:docMk/>
            <pc:sldMk cId="4184069089" sldId="492"/>
            <ac:spMk id="63" creationId="{3F9F182D-49FE-411B-B0DD-2EAA0A20FFD6}"/>
          </ac:spMkLst>
        </pc:spChg>
        <pc:spChg chg="add del mod">
          <ac:chgData name="Yin, Xiangyu" userId="2bb6640f-cdcc-43e3-ad26-0c76e0fdfd37" providerId="ADAL" clId="{004FA34F-E127-45AE-80ED-136FDCA7718B}" dt="2022-03-19T21:44:09.233" v="6191"/>
          <ac:spMkLst>
            <pc:docMk/>
            <pc:sldMk cId="4184069089" sldId="492"/>
            <ac:spMk id="64" creationId="{514005DC-1912-4AC1-8C86-F0FFADD55993}"/>
          </ac:spMkLst>
        </pc:spChg>
        <pc:spChg chg="add del mod">
          <ac:chgData name="Yin, Xiangyu" userId="2bb6640f-cdcc-43e3-ad26-0c76e0fdfd37" providerId="ADAL" clId="{004FA34F-E127-45AE-80ED-136FDCA7718B}" dt="2022-03-19T21:44:09.233" v="6191"/>
          <ac:spMkLst>
            <pc:docMk/>
            <pc:sldMk cId="4184069089" sldId="492"/>
            <ac:spMk id="67" creationId="{E46FF3BA-7F4F-4396-851B-4F423C8DA2A5}"/>
          </ac:spMkLst>
        </pc:spChg>
        <pc:spChg chg="add del mod">
          <ac:chgData name="Yin, Xiangyu" userId="2bb6640f-cdcc-43e3-ad26-0c76e0fdfd37" providerId="ADAL" clId="{004FA34F-E127-45AE-80ED-136FDCA7718B}" dt="2022-03-19T21:44:09.233" v="6191"/>
          <ac:spMkLst>
            <pc:docMk/>
            <pc:sldMk cId="4184069089" sldId="492"/>
            <ac:spMk id="68" creationId="{0F9C9AC0-D02D-465F-8B1B-83B001C02F24}"/>
          </ac:spMkLst>
        </pc:spChg>
        <pc:spChg chg="add del mod">
          <ac:chgData name="Yin, Xiangyu" userId="2bb6640f-cdcc-43e3-ad26-0c76e0fdfd37" providerId="ADAL" clId="{004FA34F-E127-45AE-80ED-136FDCA7718B}" dt="2022-03-19T21:44:09.233" v="6191"/>
          <ac:spMkLst>
            <pc:docMk/>
            <pc:sldMk cId="4184069089" sldId="492"/>
            <ac:spMk id="69" creationId="{221D08A1-9BAF-4832-906F-E46CCCD3D007}"/>
          </ac:spMkLst>
        </pc:spChg>
        <pc:spChg chg="add del mod">
          <ac:chgData name="Yin, Xiangyu" userId="2bb6640f-cdcc-43e3-ad26-0c76e0fdfd37" providerId="ADAL" clId="{004FA34F-E127-45AE-80ED-136FDCA7718B}" dt="2022-03-19T21:44:09.233" v="6191"/>
          <ac:spMkLst>
            <pc:docMk/>
            <pc:sldMk cId="4184069089" sldId="492"/>
            <ac:spMk id="72" creationId="{A802354B-B9AB-4943-B961-FC418AD4E402}"/>
          </ac:spMkLst>
        </pc:spChg>
        <pc:spChg chg="add del mod">
          <ac:chgData name="Yin, Xiangyu" userId="2bb6640f-cdcc-43e3-ad26-0c76e0fdfd37" providerId="ADAL" clId="{004FA34F-E127-45AE-80ED-136FDCA7718B}" dt="2022-03-19T21:44:09.233" v="6191"/>
          <ac:spMkLst>
            <pc:docMk/>
            <pc:sldMk cId="4184069089" sldId="492"/>
            <ac:spMk id="73" creationId="{894454F2-EF94-4D92-902E-BDEEE60D2CF9}"/>
          </ac:spMkLst>
        </pc:spChg>
        <pc:spChg chg="add del mod">
          <ac:chgData name="Yin, Xiangyu" userId="2bb6640f-cdcc-43e3-ad26-0c76e0fdfd37" providerId="ADAL" clId="{004FA34F-E127-45AE-80ED-136FDCA7718B}" dt="2022-03-19T21:44:09.233" v="6191"/>
          <ac:spMkLst>
            <pc:docMk/>
            <pc:sldMk cId="4184069089" sldId="492"/>
            <ac:spMk id="75" creationId="{C7C2989D-9A67-4730-8B53-9848C2C97840}"/>
          </ac:spMkLst>
        </pc:spChg>
        <pc:spChg chg="add del mod">
          <ac:chgData name="Yin, Xiangyu" userId="2bb6640f-cdcc-43e3-ad26-0c76e0fdfd37" providerId="ADAL" clId="{004FA34F-E127-45AE-80ED-136FDCA7718B}" dt="2022-03-19T21:44:09.233" v="6191"/>
          <ac:spMkLst>
            <pc:docMk/>
            <pc:sldMk cId="4184069089" sldId="492"/>
            <ac:spMk id="78" creationId="{3F1F4ACA-19A6-4384-B5C9-F76348E5DB9E}"/>
          </ac:spMkLst>
        </pc:spChg>
        <pc:spChg chg="add del mod">
          <ac:chgData name="Yin, Xiangyu" userId="2bb6640f-cdcc-43e3-ad26-0c76e0fdfd37" providerId="ADAL" clId="{004FA34F-E127-45AE-80ED-136FDCA7718B}" dt="2022-03-19T21:44:09.233" v="6191"/>
          <ac:spMkLst>
            <pc:docMk/>
            <pc:sldMk cId="4184069089" sldId="492"/>
            <ac:spMk id="79" creationId="{4A9EDFBB-9A2B-408D-B7D1-8F3741F81192}"/>
          </ac:spMkLst>
        </pc:spChg>
        <pc:spChg chg="add del mod">
          <ac:chgData name="Yin, Xiangyu" userId="2bb6640f-cdcc-43e3-ad26-0c76e0fdfd37" providerId="ADAL" clId="{004FA34F-E127-45AE-80ED-136FDCA7718B}" dt="2022-03-19T21:44:09.233" v="6191"/>
          <ac:spMkLst>
            <pc:docMk/>
            <pc:sldMk cId="4184069089" sldId="492"/>
            <ac:spMk id="81" creationId="{F8F20830-F6F2-4E42-8525-581C2149D7ED}"/>
          </ac:spMkLst>
        </pc:spChg>
        <pc:spChg chg="add del mod">
          <ac:chgData name="Yin, Xiangyu" userId="2bb6640f-cdcc-43e3-ad26-0c76e0fdfd37" providerId="ADAL" clId="{004FA34F-E127-45AE-80ED-136FDCA7718B}" dt="2022-03-19T21:44:09.233" v="6191"/>
          <ac:spMkLst>
            <pc:docMk/>
            <pc:sldMk cId="4184069089" sldId="492"/>
            <ac:spMk id="84" creationId="{33974DC4-2834-4912-853C-ED4D3C3BA35F}"/>
          </ac:spMkLst>
        </pc:spChg>
        <pc:spChg chg="add del mod">
          <ac:chgData name="Yin, Xiangyu" userId="2bb6640f-cdcc-43e3-ad26-0c76e0fdfd37" providerId="ADAL" clId="{004FA34F-E127-45AE-80ED-136FDCA7718B}" dt="2022-03-19T21:44:09.233" v="6191"/>
          <ac:spMkLst>
            <pc:docMk/>
            <pc:sldMk cId="4184069089" sldId="492"/>
            <ac:spMk id="85" creationId="{68F6D265-6F64-46F7-BEAE-5DAAF579B601}"/>
          </ac:spMkLst>
        </pc:spChg>
        <pc:spChg chg="add del mod">
          <ac:chgData name="Yin, Xiangyu" userId="2bb6640f-cdcc-43e3-ad26-0c76e0fdfd37" providerId="ADAL" clId="{004FA34F-E127-45AE-80ED-136FDCA7718B}" dt="2022-03-19T21:44:09.233" v="6191"/>
          <ac:spMkLst>
            <pc:docMk/>
            <pc:sldMk cId="4184069089" sldId="492"/>
            <ac:spMk id="86" creationId="{198C0AF0-A5DC-484C-A5C2-5577ECC3C6FD}"/>
          </ac:spMkLst>
        </pc:spChg>
        <pc:spChg chg="add del mod">
          <ac:chgData name="Yin, Xiangyu" userId="2bb6640f-cdcc-43e3-ad26-0c76e0fdfd37" providerId="ADAL" clId="{004FA34F-E127-45AE-80ED-136FDCA7718B}" dt="2022-03-19T21:44:09.233" v="6191"/>
          <ac:spMkLst>
            <pc:docMk/>
            <pc:sldMk cId="4184069089" sldId="492"/>
            <ac:spMk id="90" creationId="{D1E1945F-E813-4323-B56B-DA824AE0ED10}"/>
          </ac:spMkLst>
        </pc:spChg>
        <pc:spChg chg="add del mod">
          <ac:chgData name="Yin, Xiangyu" userId="2bb6640f-cdcc-43e3-ad26-0c76e0fdfd37" providerId="ADAL" clId="{004FA34F-E127-45AE-80ED-136FDCA7718B}" dt="2022-03-19T21:44:09.233" v="6191"/>
          <ac:spMkLst>
            <pc:docMk/>
            <pc:sldMk cId="4184069089" sldId="492"/>
            <ac:spMk id="91" creationId="{89CBF673-718D-4768-888B-B4FD4D86EC2C}"/>
          </ac:spMkLst>
        </pc:spChg>
        <pc:spChg chg="add del mod">
          <ac:chgData name="Yin, Xiangyu" userId="2bb6640f-cdcc-43e3-ad26-0c76e0fdfd37" providerId="ADAL" clId="{004FA34F-E127-45AE-80ED-136FDCA7718B}" dt="2022-03-19T21:44:09.233" v="6191"/>
          <ac:spMkLst>
            <pc:docMk/>
            <pc:sldMk cId="4184069089" sldId="492"/>
            <ac:spMk id="92" creationId="{35AB8A53-B315-4D9B-9EA0-3879E3A43E5E}"/>
          </ac:spMkLst>
        </pc:spChg>
        <pc:spChg chg="add del mod">
          <ac:chgData name="Yin, Xiangyu" userId="2bb6640f-cdcc-43e3-ad26-0c76e0fdfd37" providerId="ADAL" clId="{004FA34F-E127-45AE-80ED-136FDCA7718B}" dt="2022-03-19T21:44:09.233" v="6191"/>
          <ac:spMkLst>
            <pc:docMk/>
            <pc:sldMk cId="4184069089" sldId="492"/>
            <ac:spMk id="95" creationId="{B1DBA7EB-6E54-4B2E-87F8-8428217B25B2}"/>
          </ac:spMkLst>
        </pc:spChg>
        <pc:spChg chg="add del mod">
          <ac:chgData name="Yin, Xiangyu" userId="2bb6640f-cdcc-43e3-ad26-0c76e0fdfd37" providerId="ADAL" clId="{004FA34F-E127-45AE-80ED-136FDCA7718B}" dt="2022-03-19T21:44:09.233" v="6191"/>
          <ac:spMkLst>
            <pc:docMk/>
            <pc:sldMk cId="4184069089" sldId="492"/>
            <ac:spMk id="96" creationId="{2CAA8E4F-9B6B-4A2B-BB53-FAA37CF816AB}"/>
          </ac:spMkLst>
        </pc:spChg>
        <pc:spChg chg="add del mod">
          <ac:chgData name="Yin, Xiangyu" userId="2bb6640f-cdcc-43e3-ad26-0c76e0fdfd37" providerId="ADAL" clId="{004FA34F-E127-45AE-80ED-136FDCA7718B}" dt="2022-03-19T21:44:09.233" v="6191"/>
          <ac:spMkLst>
            <pc:docMk/>
            <pc:sldMk cId="4184069089" sldId="492"/>
            <ac:spMk id="97" creationId="{6DCDE1CD-69D5-4E00-8BB4-E194FB753126}"/>
          </ac:spMkLst>
        </pc:spChg>
        <pc:spChg chg="add del mod">
          <ac:chgData name="Yin, Xiangyu" userId="2bb6640f-cdcc-43e3-ad26-0c76e0fdfd37" providerId="ADAL" clId="{004FA34F-E127-45AE-80ED-136FDCA7718B}" dt="2022-03-19T21:44:09.233" v="6191"/>
          <ac:spMkLst>
            <pc:docMk/>
            <pc:sldMk cId="4184069089" sldId="492"/>
            <ac:spMk id="98" creationId="{46C96A72-B76C-4D79-A5BF-7A54C19D9DF5}"/>
          </ac:spMkLst>
        </pc:spChg>
        <pc:spChg chg="add del mod">
          <ac:chgData name="Yin, Xiangyu" userId="2bb6640f-cdcc-43e3-ad26-0c76e0fdfd37" providerId="ADAL" clId="{004FA34F-E127-45AE-80ED-136FDCA7718B}" dt="2022-03-19T21:44:09.233" v="6191"/>
          <ac:spMkLst>
            <pc:docMk/>
            <pc:sldMk cId="4184069089" sldId="492"/>
            <ac:spMk id="99" creationId="{A3D8252F-1EE1-4294-BE8D-6588B13C22E5}"/>
          </ac:spMkLst>
        </pc:spChg>
        <pc:spChg chg="add del mod">
          <ac:chgData name="Yin, Xiangyu" userId="2bb6640f-cdcc-43e3-ad26-0c76e0fdfd37" providerId="ADAL" clId="{004FA34F-E127-45AE-80ED-136FDCA7718B}" dt="2022-03-19T21:44:09.233" v="6191"/>
          <ac:spMkLst>
            <pc:docMk/>
            <pc:sldMk cId="4184069089" sldId="492"/>
            <ac:spMk id="100" creationId="{5FEF5225-73CE-4945-8095-7869E5D87B3B}"/>
          </ac:spMkLst>
        </pc:spChg>
        <pc:spChg chg="add del mod">
          <ac:chgData name="Yin, Xiangyu" userId="2bb6640f-cdcc-43e3-ad26-0c76e0fdfd37" providerId="ADAL" clId="{004FA34F-E127-45AE-80ED-136FDCA7718B}" dt="2022-03-19T21:44:09.233" v="6191"/>
          <ac:spMkLst>
            <pc:docMk/>
            <pc:sldMk cId="4184069089" sldId="492"/>
            <ac:spMk id="101" creationId="{2D481737-674A-478F-A7B8-6C0FB95FFDBF}"/>
          </ac:spMkLst>
        </pc:spChg>
        <pc:spChg chg="add del mod">
          <ac:chgData name="Yin, Xiangyu" userId="2bb6640f-cdcc-43e3-ad26-0c76e0fdfd37" providerId="ADAL" clId="{004FA34F-E127-45AE-80ED-136FDCA7718B}" dt="2022-03-19T21:44:09.233" v="6191"/>
          <ac:spMkLst>
            <pc:docMk/>
            <pc:sldMk cId="4184069089" sldId="492"/>
            <ac:spMk id="102" creationId="{F982375E-CFDA-462B-BCA9-D5455160DAE0}"/>
          </ac:spMkLst>
        </pc:spChg>
        <pc:spChg chg="add del mod">
          <ac:chgData name="Yin, Xiangyu" userId="2bb6640f-cdcc-43e3-ad26-0c76e0fdfd37" providerId="ADAL" clId="{004FA34F-E127-45AE-80ED-136FDCA7718B}" dt="2022-03-19T21:44:09.233" v="6191"/>
          <ac:spMkLst>
            <pc:docMk/>
            <pc:sldMk cId="4184069089" sldId="492"/>
            <ac:spMk id="103" creationId="{6349FAD3-6C8B-45C9-B95A-39B2503674D1}"/>
          </ac:spMkLst>
        </pc:spChg>
        <pc:spChg chg="add del mod">
          <ac:chgData name="Yin, Xiangyu" userId="2bb6640f-cdcc-43e3-ad26-0c76e0fdfd37" providerId="ADAL" clId="{004FA34F-E127-45AE-80ED-136FDCA7718B}" dt="2022-03-19T21:44:09.233" v="6191"/>
          <ac:spMkLst>
            <pc:docMk/>
            <pc:sldMk cId="4184069089" sldId="492"/>
            <ac:spMk id="104" creationId="{01C9DD40-90CA-4B1C-ABF6-48523AF6C48A}"/>
          </ac:spMkLst>
        </pc:spChg>
        <pc:spChg chg="add del mod">
          <ac:chgData name="Yin, Xiangyu" userId="2bb6640f-cdcc-43e3-ad26-0c76e0fdfd37" providerId="ADAL" clId="{004FA34F-E127-45AE-80ED-136FDCA7718B}" dt="2022-03-19T21:44:09.233" v="6191"/>
          <ac:spMkLst>
            <pc:docMk/>
            <pc:sldMk cId="4184069089" sldId="492"/>
            <ac:spMk id="105" creationId="{DC261B2F-D742-48E2-900B-FCB5E54E969A}"/>
          </ac:spMkLst>
        </pc:spChg>
        <pc:spChg chg="add del mod">
          <ac:chgData name="Yin, Xiangyu" userId="2bb6640f-cdcc-43e3-ad26-0c76e0fdfd37" providerId="ADAL" clId="{004FA34F-E127-45AE-80ED-136FDCA7718B}" dt="2022-03-19T21:44:09.233" v="6191"/>
          <ac:spMkLst>
            <pc:docMk/>
            <pc:sldMk cId="4184069089" sldId="492"/>
            <ac:spMk id="107" creationId="{FCA62F40-DC76-43CC-AAE6-3A6F9D16D8B2}"/>
          </ac:spMkLst>
        </pc:spChg>
        <pc:spChg chg="add del mod">
          <ac:chgData name="Yin, Xiangyu" userId="2bb6640f-cdcc-43e3-ad26-0c76e0fdfd37" providerId="ADAL" clId="{004FA34F-E127-45AE-80ED-136FDCA7718B}" dt="2022-03-19T21:44:09.233" v="6191"/>
          <ac:spMkLst>
            <pc:docMk/>
            <pc:sldMk cId="4184069089" sldId="492"/>
            <ac:spMk id="108" creationId="{C454ACF8-F24D-4BC3-8587-DA492062284B}"/>
          </ac:spMkLst>
        </pc:spChg>
        <pc:spChg chg="add del mod">
          <ac:chgData name="Yin, Xiangyu" userId="2bb6640f-cdcc-43e3-ad26-0c76e0fdfd37" providerId="ADAL" clId="{004FA34F-E127-45AE-80ED-136FDCA7718B}" dt="2022-03-19T21:44:09.233" v="6191"/>
          <ac:spMkLst>
            <pc:docMk/>
            <pc:sldMk cId="4184069089" sldId="492"/>
            <ac:spMk id="110" creationId="{6B6059BB-137A-40EC-A04C-40F3BAE3AA8F}"/>
          </ac:spMkLst>
        </pc:spChg>
        <pc:spChg chg="add del mod">
          <ac:chgData name="Yin, Xiangyu" userId="2bb6640f-cdcc-43e3-ad26-0c76e0fdfd37" providerId="ADAL" clId="{004FA34F-E127-45AE-80ED-136FDCA7718B}" dt="2022-03-19T21:44:09.233" v="6191"/>
          <ac:spMkLst>
            <pc:docMk/>
            <pc:sldMk cId="4184069089" sldId="492"/>
            <ac:spMk id="115" creationId="{090DEB25-ACEE-40C5-B7CA-49FA1F5BBEFA}"/>
          </ac:spMkLst>
        </pc:spChg>
        <pc:spChg chg="add del mod">
          <ac:chgData name="Yin, Xiangyu" userId="2bb6640f-cdcc-43e3-ad26-0c76e0fdfd37" providerId="ADAL" clId="{004FA34F-E127-45AE-80ED-136FDCA7718B}" dt="2022-03-19T21:44:09.233" v="6191"/>
          <ac:spMkLst>
            <pc:docMk/>
            <pc:sldMk cId="4184069089" sldId="492"/>
            <ac:spMk id="116" creationId="{411128FF-EC73-492D-8D53-8294C7F2614B}"/>
          </ac:spMkLst>
        </pc:spChg>
        <pc:graphicFrameChg chg="add del mod">
          <ac:chgData name="Yin, Xiangyu" userId="2bb6640f-cdcc-43e3-ad26-0c76e0fdfd37" providerId="ADAL" clId="{004FA34F-E127-45AE-80ED-136FDCA7718B}" dt="2022-03-19T21:43:18.702" v="6183"/>
          <ac:graphicFrameMkLst>
            <pc:docMk/>
            <pc:sldMk cId="4184069089" sldId="492"/>
            <ac:graphicFrameMk id="33" creationId="{80A53E18-35EF-4DE0-9615-4C08C0B09D13}"/>
          </ac:graphicFrameMkLst>
        </pc:graphicFrameChg>
        <pc:graphicFrameChg chg="add del mod">
          <ac:chgData name="Yin, Xiangyu" userId="2bb6640f-cdcc-43e3-ad26-0c76e0fdfd37" providerId="ADAL" clId="{004FA34F-E127-45AE-80ED-136FDCA7718B}" dt="2022-03-19T21:44:09.233" v="6191"/>
          <ac:graphicFrameMkLst>
            <pc:docMk/>
            <pc:sldMk cId="4184069089" sldId="492"/>
            <ac:graphicFrameMk id="89" creationId="{28AA54B5-F57A-46C1-960C-D281264AE16C}"/>
          </ac:graphicFrameMkLst>
        </pc:graphicFrameChg>
        <pc:cxnChg chg="add del mod">
          <ac:chgData name="Yin, Xiangyu" userId="2bb6640f-cdcc-43e3-ad26-0c76e0fdfd37" providerId="ADAL" clId="{004FA34F-E127-45AE-80ED-136FDCA7718B}" dt="2022-03-19T21:43:18.702" v="6183"/>
          <ac:cxnSpMkLst>
            <pc:docMk/>
            <pc:sldMk cId="4184069089" sldId="492"/>
            <ac:cxnSpMk id="9" creationId="{F66B372E-7969-4849-9E58-3DA50BA6E01A}"/>
          </ac:cxnSpMkLst>
        </pc:cxnChg>
        <pc:cxnChg chg="add del mod">
          <ac:chgData name="Yin, Xiangyu" userId="2bb6640f-cdcc-43e3-ad26-0c76e0fdfd37" providerId="ADAL" clId="{004FA34F-E127-45AE-80ED-136FDCA7718B}" dt="2022-03-19T21:43:18.702" v="6183"/>
          <ac:cxnSpMkLst>
            <pc:docMk/>
            <pc:sldMk cId="4184069089" sldId="492"/>
            <ac:cxnSpMk id="10" creationId="{C00109D1-B0B6-48B7-862C-4A4091A0EC8F}"/>
          </ac:cxnSpMkLst>
        </pc:cxnChg>
        <pc:cxnChg chg="add del mod">
          <ac:chgData name="Yin, Xiangyu" userId="2bb6640f-cdcc-43e3-ad26-0c76e0fdfd37" providerId="ADAL" clId="{004FA34F-E127-45AE-80ED-136FDCA7718B}" dt="2022-03-19T21:43:18.702" v="6183"/>
          <ac:cxnSpMkLst>
            <pc:docMk/>
            <pc:sldMk cId="4184069089" sldId="492"/>
            <ac:cxnSpMk id="14" creationId="{FEABF7F4-C81E-41C1-AC68-24DA4F8A6745}"/>
          </ac:cxnSpMkLst>
        </pc:cxnChg>
        <pc:cxnChg chg="add del mod">
          <ac:chgData name="Yin, Xiangyu" userId="2bb6640f-cdcc-43e3-ad26-0c76e0fdfd37" providerId="ADAL" clId="{004FA34F-E127-45AE-80ED-136FDCA7718B}" dt="2022-03-19T21:43:18.702" v="6183"/>
          <ac:cxnSpMkLst>
            <pc:docMk/>
            <pc:sldMk cId="4184069089" sldId="492"/>
            <ac:cxnSpMk id="15" creationId="{A124A6B5-09C8-4686-94BC-89422E1DCFCD}"/>
          </ac:cxnSpMkLst>
        </pc:cxnChg>
        <pc:cxnChg chg="add del mod">
          <ac:chgData name="Yin, Xiangyu" userId="2bb6640f-cdcc-43e3-ad26-0c76e0fdfd37" providerId="ADAL" clId="{004FA34F-E127-45AE-80ED-136FDCA7718B}" dt="2022-03-19T21:43:18.702" v="6183"/>
          <ac:cxnSpMkLst>
            <pc:docMk/>
            <pc:sldMk cId="4184069089" sldId="492"/>
            <ac:cxnSpMk id="18" creationId="{31F9AA8F-E7D2-43C3-89A7-E3A095586670}"/>
          </ac:cxnSpMkLst>
        </pc:cxnChg>
        <pc:cxnChg chg="add del mod">
          <ac:chgData name="Yin, Xiangyu" userId="2bb6640f-cdcc-43e3-ad26-0c76e0fdfd37" providerId="ADAL" clId="{004FA34F-E127-45AE-80ED-136FDCA7718B}" dt="2022-03-19T21:43:18.702" v="6183"/>
          <ac:cxnSpMkLst>
            <pc:docMk/>
            <pc:sldMk cId="4184069089" sldId="492"/>
            <ac:cxnSpMk id="20" creationId="{FEDAB8E9-DE28-40B2-A19C-B77E7A13D482}"/>
          </ac:cxnSpMkLst>
        </pc:cxnChg>
        <pc:cxnChg chg="add del mod">
          <ac:chgData name="Yin, Xiangyu" userId="2bb6640f-cdcc-43e3-ad26-0c76e0fdfd37" providerId="ADAL" clId="{004FA34F-E127-45AE-80ED-136FDCA7718B}" dt="2022-03-19T21:43:18.702" v="6183"/>
          <ac:cxnSpMkLst>
            <pc:docMk/>
            <pc:sldMk cId="4184069089" sldId="492"/>
            <ac:cxnSpMk id="21" creationId="{11F29B4B-6B09-4A1B-91F2-A591AD37F806}"/>
          </ac:cxnSpMkLst>
        </pc:cxnChg>
        <pc:cxnChg chg="add del mod">
          <ac:chgData name="Yin, Xiangyu" userId="2bb6640f-cdcc-43e3-ad26-0c76e0fdfd37" providerId="ADAL" clId="{004FA34F-E127-45AE-80ED-136FDCA7718B}" dt="2022-03-19T21:43:18.702" v="6183"/>
          <ac:cxnSpMkLst>
            <pc:docMk/>
            <pc:sldMk cId="4184069089" sldId="492"/>
            <ac:cxnSpMk id="24" creationId="{255AA499-9968-4C08-A12A-394F3EA78BAE}"/>
          </ac:cxnSpMkLst>
        </pc:cxnChg>
        <pc:cxnChg chg="add del mod">
          <ac:chgData name="Yin, Xiangyu" userId="2bb6640f-cdcc-43e3-ad26-0c76e0fdfd37" providerId="ADAL" clId="{004FA34F-E127-45AE-80ED-136FDCA7718B}" dt="2022-03-19T21:43:18.702" v="6183"/>
          <ac:cxnSpMkLst>
            <pc:docMk/>
            <pc:sldMk cId="4184069089" sldId="492"/>
            <ac:cxnSpMk id="26" creationId="{31DE5EB9-19B1-4DB1-A1B9-8F3DE8D3A7C5}"/>
          </ac:cxnSpMkLst>
        </pc:cxnChg>
        <pc:cxnChg chg="add del mod">
          <ac:chgData name="Yin, Xiangyu" userId="2bb6640f-cdcc-43e3-ad26-0c76e0fdfd37" providerId="ADAL" clId="{004FA34F-E127-45AE-80ED-136FDCA7718B}" dt="2022-03-19T21:43:18.702" v="6183"/>
          <ac:cxnSpMkLst>
            <pc:docMk/>
            <pc:sldMk cId="4184069089" sldId="492"/>
            <ac:cxnSpMk id="27" creationId="{B385ABEF-59BA-4B8F-A1F5-0500CDD78890}"/>
          </ac:cxnSpMkLst>
        </pc:cxnChg>
        <pc:cxnChg chg="add del mod">
          <ac:chgData name="Yin, Xiangyu" userId="2bb6640f-cdcc-43e3-ad26-0c76e0fdfd37" providerId="ADAL" clId="{004FA34F-E127-45AE-80ED-136FDCA7718B}" dt="2022-03-19T21:43:18.702" v="6183"/>
          <ac:cxnSpMkLst>
            <pc:docMk/>
            <pc:sldMk cId="4184069089" sldId="492"/>
            <ac:cxnSpMk id="31" creationId="{1AD481AB-6A47-4A82-BF0A-73E2E58D1AE1}"/>
          </ac:cxnSpMkLst>
        </pc:cxnChg>
        <pc:cxnChg chg="add del mod">
          <ac:chgData name="Yin, Xiangyu" userId="2bb6640f-cdcc-43e3-ad26-0c76e0fdfd37" providerId="ADAL" clId="{004FA34F-E127-45AE-80ED-136FDCA7718B}" dt="2022-03-19T21:43:18.702" v="6183"/>
          <ac:cxnSpMkLst>
            <pc:docMk/>
            <pc:sldMk cId="4184069089" sldId="492"/>
            <ac:cxnSpMk id="32" creationId="{40A956F2-E0C8-486D-AC27-1CF88EBAB8AC}"/>
          </ac:cxnSpMkLst>
        </pc:cxnChg>
        <pc:cxnChg chg="add del mod">
          <ac:chgData name="Yin, Xiangyu" userId="2bb6640f-cdcc-43e3-ad26-0c76e0fdfd37" providerId="ADAL" clId="{004FA34F-E127-45AE-80ED-136FDCA7718B}" dt="2022-03-19T21:43:18.702" v="6183"/>
          <ac:cxnSpMkLst>
            <pc:docMk/>
            <pc:sldMk cId="4184069089" sldId="492"/>
            <ac:cxnSpMk id="37" creationId="{3C06531B-72AC-437E-9D2C-027DF3C3ABF3}"/>
          </ac:cxnSpMkLst>
        </pc:cxnChg>
        <pc:cxnChg chg="add del mod">
          <ac:chgData name="Yin, Xiangyu" userId="2bb6640f-cdcc-43e3-ad26-0c76e0fdfd37" providerId="ADAL" clId="{004FA34F-E127-45AE-80ED-136FDCA7718B}" dt="2022-03-19T21:43:18.702" v="6183"/>
          <ac:cxnSpMkLst>
            <pc:docMk/>
            <pc:sldMk cId="4184069089" sldId="492"/>
            <ac:cxnSpMk id="38" creationId="{18D765D6-5B85-4A34-8E51-3ABDAADBC19F}"/>
          </ac:cxnSpMkLst>
        </pc:cxnChg>
        <pc:cxnChg chg="add del mod">
          <ac:chgData name="Yin, Xiangyu" userId="2bb6640f-cdcc-43e3-ad26-0c76e0fdfd37" providerId="ADAL" clId="{004FA34F-E127-45AE-80ED-136FDCA7718B}" dt="2022-03-19T21:43:18.702" v="6183"/>
          <ac:cxnSpMkLst>
            <pc:docMk/>
            <pc:sldMk cId="4184069089" sldId="492"/>
            <ac:cxnSpMk id="50" creationId="{740F7266-95A3-4DAC-A494-3F2B3D21B0F8}"/>
          </ac:cxnSpMkLst>
        </pc:cxnChg>
        <pc:cxnChg chg="add del mod">
          <ac:chgData name="Yin, Xiangyu" userId="2bb6640f-cdcc-43e3-ad26-0c76e0fdfd37" providerId="ADAL" clId="{004FA34F-E127-45AE-80ED-136FDCA7718B}" dt="2022-03-19T21:43:18.702" v="6183"/>
          <ac:cxnSpMkLst>
            <pc:docMk/>
            <pc:sldMk cId="4184069089" sldId="492"/>
            <ac:cxnSpMk id="53" creationId="{5E156808-8FC0-4EA8-B570-4B5281C92963}"/>
          </ac:cxnSpMkLst>
        </pc:cxnChg>
        <pc:cxnChg chg="add del mod">
          <ac:chgData name="Yin, Xiangyu" userId="2bb6640f-cdcc-43e3-ad26-0c76e0fdfd37" providerId="ADAL" clId="{004FA34F-E127-45AE-80ED-136FDCA7718B}" dt="2022-03-19T21:43:18.702" v="6183"/>
          <ac:cxnSpMkLst>
            <pc:docMk/>
            <pc:sldMk cId="4184069089" sldId="492"/>
            <ac:cxnSpMk id="55" creationId="{21293C05-A557-43F0-B5E3-D252CB6970E9}"/>
          </ac:cxnSpMkLst>
        </pc:cxnChg>
        <pc:cxnChg chg="add del mod">
          <ac:chgData name="Yin, Xiangyu" userId="2bb6640f-cdcc-43e3-ad26-0c76e0fdfd37" providerId="ADAL" clId="{004FA34F-E127-45AE-80ED-136FDCA7718B}" dt="2022-03-19T21:43:18.702" v="6183"/>
          <ac:cxnSpMkLst>
            <pc:docMk/>
            <pc:sldMk cId="4184069089" sldId="492"/>
            <ac:cxnSpMk id="56" creationId="{6C806013-F43D-4709-9B7B-C04B22A4B8A7}"/>
          </ac:cxnSpMkLst>
        </pc:cxnChg>
        <pc:cxnChg chg="add del mod">
          <ac:chgData name="Yin, Xiangyu" userId="2bb6640f-cdcc-43e3-ad26-0c76e0fdfd37" providerId="ADAL" clId="{004FA34F-E127-45AE-80ED-136FDCA7718B}" dt="2022-03-19T21:43:18.702" v="6183"/>
          <ac:cxnSpMkLst>
            <pc:docMk/>
            <pc:sldMk cId="4184069089" sldId="492"/>
            <ac:cxnSpMk id="57" creationId="{46AF5FB2-6B75-4134-825B-40C56B4674D0}"/>
          </ac:cxnSpMkLst>
        </pc:cxnChg>
        <pc:cxnChg chg="add del mod">
          <ac:chgData name="Yin, Xiangyu" userId="2bb6640f-cdcc-43e3-ad26-0c76e0fdfd37" providerId="ADAL" clId="{004FA34F-E127-45AE-80ED-136FDCA7718B}" dt="2022-03-19T21:43:18.702" v="6183"/>
          <ac:cxnSpMkLst>
            <pc:docMk/>
            <pc:sldMk cId="4184069089" sldId="492"/>
            <ac:cxnSpMk id="58" creationId="{E31E0454-26A9-4763-8F3E-5B5D9C11C2B5}"/>
          </ac:cxnSpMkLst>
        </pc:cxnChg>
        <pc:cxnChg chg="add del mod">
          <ac:chgData name="Yin, Xiangyu" userId="2bb6640f-cdcc-43e3-ad26-0c76e0fdfd37" providerId="ADAL" clId="{004FA34F-E127-45AE-80ED-136FDCA7718B}" dt="2022-03-19T21:44:09.233" v="6191"/>
          <ac:cxnSpMkLst>
            <pc:docMk/>
            <pc:sldMk cId="4184069089" sldId="492"/>
            <ac:cxnSpMk id="65" creationId="{3020B391-148C-4C39-BAFD-FB12406F2E21}"/>
          </ac:cxnSpMkLst>
        </pc:cxnChg>
        <pc:cxnChg chg="add del mod">
          <ac:chgData name="Yin, Xiangyu" userId="2bb6640f-cdcc-43e3-ad26-0c76e0fdfd37" providerId="ADAL" clId="{004FA34F-E127-45AE-80ED-136FDCA7718B}" dt="2022-03-19T21:44:09.233" v="6191"/>
          <ac:cxnSpMkLst>
            <pc:docMk/>
            <pc:sldMk cId="4184069089" sldId="492"/>
            <ac:cxnSpMk id="66" creationId="{6E137E25-FB23-4ACB-A4DC-730070158C65}"/>
          </ac:cxnSpMkLst>
        </pc:cxnChg>
        <pc:cxnChg chg="add del mod">
          <ac:chgData name="Yin, Xiangyu" userId="2bb6640f-cdcc-43e3-ad26-0c76e0fdfd37" providerId="ADAL" clId="{004FA34F-E127-45AE-80ED-136FDCA7718B}" dt="2022-03-19T21:44:09.233" v="6191"/>
          <ac:cxnSpMkLst>
            <pc:docMk/>
            <pc:sldMk cId="4184069089" sldId="492"/>
            <ac:cxnSpMk id="70" creationId="{FBCC1878-302A-42B0-B247-1C4B36F452E8}"/>
          </ac:cxnSpMkLst>
        </pc:cxnChg>
        <pc:cxnChg chg="add del mod">
          <ac:chgData name="Yin, Xiangyu" userId="2bb6640f-cdcc-43e3-ad26-0c76e0fdfd37" providerId="ADAL" clId="{004FA34F-E127-45AE-80ED-136FDCA7718B}" dt="2022-03-19T21:44:09.233" v="6191"/>
          <ac:cxnSpMkLst>
            <pc:docMk/>
            <pc:sldMk cId="4184069089" sldId="492"/>
            <ac:cxnSpMk id="71" creationId="{3BC237B7-BAE2-4823-ABF7-5C8D89AEA449}"/>
          </ac:cxnSpMkLst>
        </pc:cxnChg>
        <pc:cxnChg chg="add del mod">
          <ac:chgData name="Yin, Xiangyu" userId="2bb6640f-cdcc-43e3-ad26-0c76e0fdfd37" providerId="ADAL" clId="{004FA34F-E127-45AE-80ED-136FDCA7718B}" dt="2022-03-19T21:44:09.233" v="6191"/>
          <ac:cxnSpMkLst>
            <pc:docMk/>
            <pc:sldMk cId="4184069089" sldId="492"/>
            <ac:cxnSpMk id="74" creationId="{E0E33A15-4358-4EEF-932C-86CD4E00BF97}"/>
          </ac:cxnSpMkLst>
        </pc:cxnChg>
        <pc:cxnChg chg="add del mod">
          <ac:chgData name="Yin, Xiangyu" userId="2bb6640f-cdcc-43e3-ad26-0c76e0fdfd37" providerId="ADAL" clId="{004FA34F-E127-45AE-80ED-136FDCA7718B}" dt="2022-03-19T21:44:09.233" v="6191"/>
          <ac:cxnSpMkLst>
            <pc:docMk/>
            <pc:sldMk cId="4184069089" sldId="492"/>
            <ac:cxnSpMk id="76" creationId="{FB72A42E-4480-4DAF-B8A0-E653837AA8F2}"/>
          </ac:cxnSpMkLst>
        </pc:cxnChg>
        <pc:cxnChg chg="add del mod">
          <ac:chgData name="Yin, Xiangyu" userId="2bb6640f-cdcc-43e3-ad26-0c76e0fdfd37" providerId="ADAL" clId="{004FA34F-E127-45AE-80ED-136FDCA7718B}" dt="2022-03-19T21:44:09.233" v="6191"/>
          <ac:cxnSpMkLst>
            <pc:docMk/>
            <pc:sldMk cId="4184069089" sldId="492"/>
            <ac:cxnSpMk id="77" creationId="{1CA33383-553B-4070-9C3C-2DCBB018FB8B}"/>
          </ac:cxnSpMkLst>
        </pc:cxnChg>
        <pc:cxnChg chg="add del mod">
          <ac:chgData name="Yin, Xiangyu" userId="2bb6640f-cdcc-43e3-ad26-0c76e0fdfd37" providerId="ADAL" clId="{004FA34F-E127-45AE-80ED-136FDCA7718B}" dt="2022-03-19T21:44:09.233" v="6191"/>
          <ac:cxnSpMkLst>
            <pc:docMk/>
            <pc:sldMk cId="4184069089" sldId="492"/>
            <ac:cxnSpMk id="80" creationId="{7EBC787A-259B-4622-B683-6733E95221A9}"/>
          </ac:cxnSpMkLst>
        </pc:cxnChg>
        <pc:cxnChg chg="add del mod">
          <ac:chgData name="Yin, Xiangyu" userId="2bb6640f-cdcc-43e3-ad26-0c76e0fdfd37" providerId="ADAL" clId="{004FA34F-E127-45AE-80ED-136FDCA7718B}" dt="2022-03-19T21:44:09.233" v="6191"/>
          <ac:cxnSpMkLst>
            <pc:docMk/>
            <pc:sldMk cId="4184069089" sldId="492"/>
            <ac:cxnSpMk id="82" creationId="{C723AECE-F1C3-4674-8AF7-2286D9C91E29}"/>
          </ac:cxnSpMkLst>
        </pc:cxnChg>
        <pc:cxnChg chg="add del mod">
          <ac:chgData name="Yin, Xiangyu" userId="2bb6640f-cdcc-43e3-ad26-0c76e0fdfd37" providerId="ADAL" clId="{004FA34F-E127-45AE-80ED-136FDCA7718B}" dt="2022-03-19T21:44:09.233" v="6191"/>
          <ac:cxnSpMkLst>
            <pc:docMk/>
            <pc:sldMk cId="4184069089" sldId="492"/>
            <ac:cxnSpMk id="83" creationId="{701668A2-1BBD-42B9-B746-335E9565E25B}"/>
          </ac:cxnSpMkLst>
        </pc:cxnChg>
        <pc:cxnChg chg="add del mod">
          <ac:chgData name="Yin, Xiangyu" userId="2bb6640f-cdcc-43e3-ad26-0c76e0fdfd37" providerId="ADAL" clId="{004FA34F-E127-45AE-80ED-136FDCA7718B}" dt="2022-03-19T21:44:09.233" v="6191"/>
          <ac:cxnSpMkLst>
            <pc:docMk/>
            <pc:sldMk cId="4184069089" sldId="492"/>
            <ac:cxnSpMk id="87" creationId="{6526B51D-9A7D-47A8-948B-BD0D162EC528}"/>
          </ac:cxnSpMkLst>
        </pc:cxnChg>
        <pc:cxnChg chg="add del mod">
          <ac:chgData name="Yin, Xiangyu" userId="2bb6640f-cdcc-43e3-ad26-0c76e0fdfd37" providerId="ADAL" clId="{004FA34F-E127-45AE-80ED-136FDCA7718B}" dt="2022-03-19T21:44:09.233" v="6191"/>
          <ac:cxnSpMkLst>
            <pc:docMk/>
            <pc:sldMk cId="4184069089" sldId="492"/>
            <ac:cxnSpMk id="88" creationId="{BB4BCB0E-20F3-465F-B508-C1946E7871BE}"/>
          </ac:cxnSpMkLst>
        </pc:cxnChg>
        <pc:cxnChg chg="add del mod">
          <ac:chgData name="Yin, Xiangyu" userId="2bb6640f-cdcc-43e3-ad26-0c76e0fdfd37" providerId="ADAL" clId="{004FA34F-E127-45AE-80ED-136FDCA7718B}" dt="2022-03-19T21:44:09.233" v="6191"/>
          <ac:cxnSpMkLst>
            <pc:docMk/>
            <pc:sldMk cId="4184069089" sldId="492"/>
            <ac:cxnSpMk id="93" creationId="{FF9D4E27-0BED-4C4B-9CF5-58786C495AA5}"/>
          </ac:cxnSpMkLst>
        </pc:cxnChg>
        <pc:cxnChg chg="add del mod">
          <ac:chgData name="Yin, Xiangyu" userId="2bb6640f-cdcc-43e3-ad26-0c76e0fdfd37" providerId="ADAL" clId="{004FA34F-E127-45AE-80ED-136FDCA7718B}" dt="2022-03-19T21:44:09.233" v="6191"/>
          <ac:cxnSpMkLst>
            <pc:docMk/>
            <pc:sldMk cId="4184069089" sldId="492"/>
            <ac:cxnSpMk id="94" creationId="{A11690B2-CB42-45B1-B67D-02DA58D3102D}"/>
          </ac:cxnSpMkLst>
        </pc:cxnChg>
        <pc:cxnChg chg="add del mod">
          <ac:chgData name="Yin, Xiangyu" userId="2bb6640f-cdcc-43e3-ad26-0c76e0fdfd37" providerId="ADAL" clId="{004FA34F-E127-45AE-80ED-136FDCA7718B}" dt="2022-03-19T21:44:09.233" v="6191"/>
          <ac:cxnSpMkLst>
            <pc:docMk/>
            <pc:sldMk cId="4184069089" sldId="492"/>
            <ac:cxnSpMk id="106" creationId="{C0C99A44-5592-448E-B21E-830F41FA3D04}"/>
          </ac:cxnSpMkLst>
        </pc:cxnChg>
        <pc:cxnChg chg="add del mod">
          <ac:chgData name="Yin, Xiangyu" userId="2bb6640f-cdcc-43e3-ad26-0c76e0fdfd37" providerId="ADAL" clId="{004FA34F-E127-45AE-80ED-136FDCA7718B}" dt="2022-03-19T21:44:09.233" v="6191"/>
          <ac:cxnSpMkLst>
            <pc:docMk/>
            <pc:sldMk cId="4184069089" sldId="492"/>
            <ac:cxnSpMk id="109" creationId="{EE6D3119-AA7A-4F04-AAD7-B6BEE28F7F11}"/>
          </ac:cxnSpMkLst>
        </pc:cxnChg>
        <pc:cxnChg chg="add del mod">
          <ac:chgData name="Yin, Xiangyu" userId="2bb6640f-cdcc-43e3-ad26-0c76e0fdfd37" providerId="ADAL" clId="{004FA34F-E127-45AE-80ED-136FDCA7718B}" dt="2022-03-19T21:44:09.233" v="6191"/>
          <ac:cxnSpMkLst>
            <pc:docMk/>
            <pc:sldMk cId="4184069089" sldId="492"/>
            <ac:cxnSpMk id="111" creationId="{D678B18E-C04E-44C5-B9A0-ED74233348AC}"/>
          </ac:cxnSpMkLst>
        </pc:cxnChg>
        <pc:cxnChg chg="add del mod">
          <ac:chgData name="Yin, Xiangyu" userId="2bb6640f-cdcc-43e3-ad26-0c76e0fdfd37" providerId="ADAL" clId="{004FA34F-E127-45AE-80ED-136FDCA7718B}" dt="2022-03-19T21:44:09.233" v="6191"/>
          <ac:cxnSpMkLst>
            <pc:docMk/>
            <pc:sldMk cId="4184069089" sldId="492"/>
            <ac:cxnSpMk id="112" creationId="{2A0C00F6-A7A7-4907-8C1F-41ED3943C692}"/>
          </ac:cxnSpMkLst>
        </pc:cxnChg>
        <pc:cxnChg chg="add del mod">
          <ac:chgData name="Yin, Xiangyu" userId="2bb6640f-cdcc-43e3-ad26-0c76e0fdfd37" providerId="ADAL" clId="{004FA34F-E127-45AE-80ED-136FDCA7718B}" dt="2022-03-19T21:44:09.233" v="6191"/>
          <ac:cxnSpMkLst>
            <pc:docMk/>
            <pc:sldMk cId="4184069089" sldId="492"/>
            <ac:cxnSpMk id="113" creationId="{C7CC10B6-817A-477F-B599-1700FF45CC9C}"/>
          </ac:cxnSpMkLst>
        </pc:cxnChg>
        <pc:cxnChg chg="add del mod">
          <ac:chgData name="Yin, Xiangyu" userId="2bb6640f-cdcc-43e3-ad26-0c76e0fdfd37" providerId="ADAL" clId="{004FA34F-E127-45AE-80ED-136FDCA7718B}" dt="2022-03-19T21:44:09.233" v="6191"/>
          <ac:cxnSpMkLst>
            <pc:docMk/>
            <pc:sldMk cId="4184069089" sldId="492"/>
            <ac:cxnSpMk id="114" creationId="{C4495EE1-72A7-430E-9C38-40126FAA96F7}"/>
          </ac:cxnSpMkLst>
        </pc:cxnChg>
      </pc:sldChg>
      <pc:sldChg chg="addSp delSp modSp add mod">
        <pc:chgData name="Yin, Xiangyu" userId="2bb6640f-cdcc-43e3-ad26-0c76e0fdfd37" providerId="ADAL" clId="{004FA34F-E127-45AE-80ED-136FDCA7718B}" dt="2022-03-19T22:33:08.589" v="6953" actId="21"/>
        <pc:sldMkLst>
          <pc:docMk/>
          <pc:sldMk cId="3515039887" sldId="493"/>
        </pc:sldMkLst>
        <pc:spChg chg="mod">
          <ac:chgData name="Yin, Xiangyu" userId="2bb6640f-cdcc-43e3-ad26-0c76e0fdfd37" providerId="ADAL" clId="{004FA34F-E127-45AE-80ED-136FDCA7718B}" dt="2022-03-19T21:54:08.772" v="6473" actId="20577"/>
          <ac:spMkLst>
            <pc:docMk/>
            <pc:sldMk cId="3515039887" sldId="493"/>
            <ac:spMk id="2" creationId="{D18F4FD4-AC35-4C86-871C-F0C7FE763D43}"/>
          </ac:spMkLst>
        </pc:spChg>
        <pc:spChg chg="del mod">
          <ac:chgData name="Yin, Xiangyu" userId="2bb6640f-cdcc-43e3-ad26-0c76e0fdfd37" providerId="ADAL" clId="{004FA34F-E127-45AE-80ED-136FDCA7718B}" dt="2022-03-19T21:54:29.365" v="6478" actId="478"/>
          <ac:spMkLst>
            <pc:docMk/>
            <pc:sldMk cId="3515039887" sldId="493"/>
            <ac:spMk id="5" creationId="{78B8ABDC-0AD2-4993-8400-1EE3EC79D908}"/>
          </ac:spMkLst>
        </pc:spChg>
        <pc:spChg chg="add del mod">
          <ac:chgData name="Yin, Xiangyu" userId="2bb6640f-cdcc-43e3-ad26-0c76e0fdfd37" providerId="ADAL" clId="{004FA34F-E127-45AE-80ED-136FDCA7718B}" dt="2022-03-19T21:57:02.904" v="6518" actId="478"/>
          <ac:spMkLst>
            <pc:docMk/>
            <pc:sldMk cId="3515039887" sldId="493"/>
            <ac:spMk id="6" creationId="{29BA854E-5DA3-4275-A4C5-141F2CCAB31C}"/>
          </ac:spMkLst>
        </pc:spChg>
        <pc:spChg chg="del">
          <ac:chgData name="Yin, Xiangyu" userId="2bb6640f-cdcc-43e3-ad26-0c76e0fdfd37" providerId="ADAL" clId="{004FA34F-E127-45AE-80ED-136FDCA7718B}" dt="2022-03-19T21:56:07.210" v="6492" actId="478"/>
          <ac:spMkLst>
            <pc:docMk/>
            <pc:sldMk cId="3515039887" sldId="493"/>
            <ac:spMk id="7" creationId="{6785F8F4-6769-44C2-BCB7-DB2648F98D40}"/>
          </ac:spMkLst>
        </pc:spChg>
        <pc:spChg chg="add del mod">
          <ac:chgData name="Yin, Xiangyu" userId="2bb6640f-cdcc-43e3-ad26-0c76e0fdfd37" providerId="ADAL" clId="{004FA34F-E127-45AE-80ED-136FDCA7718B}" dt="2022-03-19T21:55:12.234" v="6480"/>
          <ac:spMkLst>
            <pc:docMk/>
            <pc:sldMk cId="3515039887" sldId="493"/>
            <ac:spMk id="8" creationId="{A0D9287B-F84D-4CEA-AB93-040896F4624C}"/>
          </ac:spMkLst>
        </pc:spChg>
        <pc:spChg chg="add del mod">
          <ac:chgData name="Yin, Xiangyu" userId="2bb6640f-cdcc-43e3-ad26-0c76e0fdfd37" providerId="ADAL" clId="{004FA34F-E127-45AE-80ED-136FDCA7718B}" dt="2022-03-19T21:55:12.234" v="6480"/>
          <ac:spMkLst>
            <pc:docMk/>
            <pc:sldMk cId="3515039887" sldId="493"/>
            <ac:spMk id="9" creationId="{4D140C8F-0341-4B0D-BE37-FA8EF3B8E740}"/>
          </ac:spMkLst>
        </pc:spChg>
        <pc:spChg chg="add del mod">
          <ac:chgData name="Yin, Xiangyu" userId="2bb6640f-cdcc-43e3-ad26-0c76e0fdfd37" providerId="ADAL" clId="{004FA34F-E127-45AE-80ED-136FDCA7718B}" dt="2022-03-19T21:55:12.234" v="6480"/>
          <ac:spMkLst>
            <pc:docMk/>
            <pc:sldMk cId="3515039887" sldId="493"/>
            <ac:spMk id="10" creationId="{EE587E4F-3325-4C1E-BAD5-7252121CBAA6}"/>
          </ac:spMkLst>
        </pc:spChg>
        <pc:spChg chg="add del mod">
          <ac:chgData name="Yin, Xiangyu" userId="2bb6640f-cdcc-43e3-ad26-0c76e0fdfd37" providerId="ADAL" clId="{004FA34F-E127-45AE-80ED-136FDCA7718B}" dt="2022-03-19T21:55:12.234" v="6480"/>
          <ac:spMkLst>
            <pc:docMk/>
            <pc:sldMk cId="3515039887" sldId="493"/>
            <ac:spMk id="11" creationId="{1E6B2F67-51B1-4056-AFA2-E69FF7F83C8A}"/>
          </ac:spMkLst>
        </pc:spChg>
        <pc:spChg chg="add del mod">
          <ac:chgData name="Yin, Xiangyu" userId="2bb6640f-cdcc-43e3-ad26-0c76e0fdfd37" providerId="ADAL" clId="{004FA34F-E127-45AE-80ED-136FDCA7718B}" dt="2022-03-19T21:55:12.234" v="6480"/>
          <ac:spMkLst>
            <pc:docMk/>
            <pc:sldMk cId="3515039887" sldId="493"/>
            <ac:spMk id="12" creationId="{02274970-A9DA-49D3-87BE-E9E3514CEA2F}"/>
          </ac:spMkLst>
        </pc:spChg>
        <pc:spChg chg="add del mod">
          <ac:chgData name="Yin, Xiangyu" userId="2bb6640f-cdcc-43e3-ad26-0c76e0fdfd37" providerId="ADAL" clId="{004FA34F-E127-45AE-80ED-136FDCA7718B}" dt="2022-03-19T21:55:12.234" v="6480"/>
          <ac:spMkLst>
            <pc:docMk/>
            <pc:sldMk cId="3515039887" sldId="493"/>
            <ac:spMk id="15" creationId="{F77DC86A-ADB2-48F5-A670-912BF46B55B5}"/>
          </ac:spMkLst>
        </pc:spChg>
        <pc:spChg chg="add del mod">
          <ac:chgData name="Yin, Xiangyu" userId="2bb6640f-cdcc-43e3-ad26-0c76e0fdfd37" providerId="ADAL" clId="{004FA34F-E127-45AE-80ED-136FDCA7718B}" dt="2022-03-19T21:55:12.234" v="6480"/>
          <ac:spMkLst>
            <pc:docMk/>
            <pc:sldMk cId="3515039887" sldId="493"/>
            <ac:spMk id="16" creationId="{AB71DFB9-B978-4D12-88BD-24F6D91BED95}"/>
          </ac:spMkLst>
        </pc:spChg>
        <pc:spChg chg="add del mod">
          <ac:chgData name="Yin, Xiangyu" userId="2bb6640f-cdcc-43e3-ad26-0c76e0fdfd37" providerId="ADAL" clId="{004FA34F-E127-45AE-80ED-136FDCA7718B}" dt="2022-03-19T21:55:12.234" v="6480"/>
          <ac:spMkLst>
            <pc:docMk/>
            <pc:sldMk cId="3515039887" sldId="493"/>
            <ac:spMk id="17" creationId="{B7A182AF-BA0A-4F44-BB68-8E222661BB0F}"/>
          </ac:spMkLst>
        </pc:spChg>
        <pc:spChg chg="add del mod">
          <ac:chgData name="Yin, Xiangyu" userId="2bb6640f-cdcc-43e3-ad26-0c76e0fdfd37" providerId="ADAL" clId="{004FA34F-E127-45AE-80ED-136FDCA7718B}" dt="2022-03-19T21:55:12.234" v="6480"/>
          <ac:spMkLst>
            <pc:docMk/>
            <pc:sldMk cId="3515039887" sldId="493"/>
            <ac:spMk id="20" creationId="{87EE987F-E7AA-408C-B96B-876B15F9855C}"/>
          </ac:spMkLst>
        </pc:spChg>
        <pc:spChg chg="add del mod">
          <ac:chgData name="Yin, Xiangyu" userId="2bb6640f-cdcc-43e3-ad26-0c76e0fdfd37" providerId="ADAL" clId="{004FA34F-E127-45AE-80ED-136FDCA7718B}" dt="2022-03-19T21:55:12.234" v="6480"/>
          <ac:spMkLst>
            <pc:docMk/>
            <pc:sldMk cId="3515039887" sldId="493"/>
            <ac:spMk id="21" creationId="{057971FA-9A9E-4A8E-9DE9-F0CF559D8EC9}"/>
          </ac:spMkLst>
        </pc:spChg>
        <pc:spChg chg="add del mod">
          <ac:chgData name="Yin, Xiangyu" userId="2bb6640f-cdcc-43e3-ad26-0c76e0fdfd37" providerId="ADAL" clId="{004FA34F-E127-45AE-80ED-136FDCA7718B}" dt="2022-03-19T21:55:12.234" v="6480"/>
          <ac:spMkLst>
            <pc:docMk/>
            <pc:sldMk cId="3515039887" sldId="493"/>
            <ac:spMk id="23" creationId="{01862678-96A3-4C4A-AA3E-8FF3A1D210F3}"/>
          </ac:spMkLst>
        </pc:spChg>
        <pc:spChg chg="add del mod">
          <ac:chgData name="Yin, Xiangyu" userId="2bb6640f-cdcc-43e3-ad26-0c76e0fdfd37" providerId="ADAL" clId="{004FA34F-E127-45AE-80ED-136FDCA7718B}" dt="2022-03-19T21:55:12.234" v="6480"/>
          <ac:spMkLst>
            <pc:docMk/>
            <pc:sldMk cId="3515039887" sldId="493"/>
            <ac:spMk id="26" creationId="{104E038F-9C26-4383-9D7D-53DC8136B823}"/>
          </ac:spMkLst>
        </pc:spChg>
        <pc:spChg chg="add del mod">
          <ac:chgData name="Yin, Xiangyu" userId="2bb6640f-cdcc-43e3-ad26-0c76e0fdfd37" providerId="ADAL" clId="{004FA34F-E127-45AE-80ED-136FDCA7718B}" dt="2022-03-19T21:55:12.234" v="6480"/>
          <ac:spMkLst>
            <pc:docMk/>
            <pc:sldMk cId="3515039887" sldId="493"/>
            <ac:spMk id="27" creationId="{D9C971FA-A6EF-46F1-837D-1B500755BFDD}"/>
          </ac:spMkLst>
        </pc:spChg>
        <pc:spChg chg="add del mod">
          <ac:chgData name="Yin, Xiangyu" userId="2bb6640f-cdcc-43e3-ad26-0c76e0fdfd37" providerId="ADAL" clId="{004FA34F-E127-45AE-80ED-136FDCA7718B}" dt="2022-03-19T21:55:12.234" v="6480"/>
          <ac:spMkLst>
            <pc:docMk/>
            <pc:sldMk cId="3515039887" sldId="493"/>
            <ac:spMk id="29" creationId="{F0784C5D-6F5D-4DC9-9555-20F231CCBB6B}"/>
          </ac:spMkLst>
        </pc:spChg>
        <pc:spChg chg="add del mod">
          <ac:chgData name="Yin, Xiangyu" userId="2bb6640f-cdcc-43e3-ad26-0c76e0fdfd37" providerId="ADAL" clId="{004FA34F-E127-45AE-80ED-136FDCA7718B}" dt="2022-03-19T21:55:12.234" v="6480"/>
          <ac:spMkLst>
            <pc:docMk/>
            <pc:sldMk cId="3515039887" sldId="493"/>
            <ac:spMk id="32" creationId="{66C911A0-8246-467C-B02A-30C18393FE9B}"/>
          </ac:spMkLst>
        </pc:spChg>
        <pc:spChg chg="add del mod">
          <ac:chgData name="Yin, Xiangyu" userId="2bb6640f-cdcc-43e3-ad26-0c76e0fdfd37" providerId="ADAL" clId="{004FA34F-E127-45AE-80ED-136FDCA7718B}" dt="2022-03-19T21:55:12.234" v="6480"/>
          <ac:spMkLst>
            <pc:docMk/>
            <pc:sldMk cId="3515039887" sldId="493"/>
            <ac:spMk id="33" creationId="{17644D5E-DF7E-4778-822F-5D16F680EAF7}"/>
          </ac:spMkLst>
        </pc:spChg>
        <pc:spChg chg="add del mod">
          <ac:chgData name="Yin, Xiangyu" userId="2bb6640f-cdcc-43e3-ad26-0c76e0fdfd37" providerId="ADAL" clId="{004FA34F-E127-45AE-80ED-136FDCA7718B}" dt="2022-03-19T21:55:12.234" v="6480"/>
          <ac:spMkLst>
            <pc:docMk/>
            <pc:sldMk cId="3515039887" sldId="493"/>
            <ac:spMk id="34" creationId="{61F3927D-FF98-4E88-87FA-EBC39F1F92B7}"/>
          </ac:spMkLst>
        </pc:spChg>
        <pc:spChg chg="add del mod">
          <ac:chgData name="Yin, Xiangyu" userId="2bb6640f-cdcc-43e3-ad26-0c76e0fdfd37" providerId="ADAL" clId="{004FA34F-E127-45AE-80ED-136FDCA7718B}" dt="2022-03-19T21:55:12.234" v="6480"/>
          <ac:spMkLst>
            <pc:docMk/>
            <pc:sldMk cId="3515039887" sldId="493"/>
            <ac:spMk id="38" creationId="{62C8A59C-1090-4621-8683-02F329F81268}"/>
          </ac:spMkLst>
        </pc:spChg>
        <pc:spChg chg="add del mod">
          <ac:chgData name="Yin, Xiangyu" userId="2bb6640f-cdcc-43e3-ad26-0c76e0fdfd37" providerId="ADAL" clId="{004FA34F-E127-45AE-80ED-136FDCA7718B}" dt="2022-03-19T21:55:12.234" v="6480"/>
          <ac:spMkLst>
            <pc:docMk/>
            <pc:sldMk cId="3515039887" sldId="493"/>
            <ac:spMk id="39" creationId="{C1A6EAA8-4560-4035-9BC2-5D09CAA1FFBD}"/>
          </ac:spMkLst>
        </pc:spChg>
        <pc:spChg chg="add del mod">
          <ac:chgData name="Yin, Xiangyu" userId="2bb6640f-cdcc-43e3-ad26-0c76e0fdfd37" providerId="ADAL" clId="{004FA34F-E127-45AE-80ED-136FDCA7718B}" dt="2022-03-19T21:55:12.234" v="6480"/>
          <ac:spMkLst>
            <pc:docMk/>
            <pc:sldMk cId="3515039887" sldId="493"/>
            <ac:spMk id="40" creationId="{EE6B79BA-3A71-4535-88AC-93F539A99348}"/>
          </ac:spMkLst>
        </pc:spChg>
        <pc:spChg chg="add del mod">
          <ac:chgData name="Yin, Xiangyu" userId="2bb6640f-cdcc-43e3-ad26-0c76e0fdfd37" providerId="ADAL" clId="{004FA34F-E127-45AE-80ED-136FDCA7718B}" dt="2022-03-19T21:55:12.234" v="6480"/>
          <ac:spMkLst>
            <pc:docMk/>
            <pc:sldMk cId="3515039887" sldId="493"/>
            <ac:spMk id="43" creationId="{78F2F107-28EE-4761-AB73-02748833BE0B}"/>
          </ac:spMkLst>
        </pc:spChg>
        <pc:spChg chg="add del mod">
          <ac:chgData name="Yin, Xiangyu" userId="2bb6640f-cdcc-43e3-ad26-0c76e0fdfd37" providerId="ADAL" clId="{004FA34F-E127-45AE-80ED-136FDCA7718B}" dt="2022-03-19T21:55:12.234" v="6480"/>
          <ac:spMkLst>
            <pc:docMk/>
            <pc:sldMk cId="3515039887" sldId="493"/>
            <ac:spMk id="44" creationId="{14F0849E-9C52-4107-BBD0-064EC21F9AA7}"/>
          </ac:spMkLst>
        </pc:spChg>
        <pc:spChg chg="add del mod">
          <ac:chgData name="Yin, Xiangyu" userId="2bb6640f-cdcc-43e3-ad26-0c76e0fdfd37" providerId="ADAL" clId="{004FA34F-E127-45AE-80ED-136FDCA7718B}" dt="2022-03-19T21:55:12.234" v="6480"/>
          <ac:spMkLst>
            <pc:docMk/>
            <pc:sldMk cId="3515039887" sldId="493"/>
            <ac:spMk id="45" creationId="{5C500897-416A-4959-829B-69E513B67ADE}"/>
          </ac:spMkLst>
        </pc:spChg>
        <pc:spChg chg="add del mod">
          <ac:chgData name="Yin, Xiangyu" userId="2bb6640f-cdcc-43e3-ad26-0c76e0fdfd37" providerId="ADAL" clId="{004FA34F-E127-45AE-80ED-136FDCA7718B}" dt="2022-03-19T21:55:12.234" v="6480"/>
          <ac:spMkLst>
            <pc:docMk/>
            <pc:sldMk cId="3515039887" sldId="493"/>
            <ac:spMk id="46" creationId="{4FA70CF3-A2C3-4D26-A1B7-603A6ACD0F4F}"/>
          </ac:spMkLst>
        </pc:spChg>
        <pc:spChg chg="add del mod">
          <ac:chgData name="Yin, Xiangyu" userId="2bb6640f-cdcc-43e3-ad26-0c76e0fdfd37" providerId="ADAL" clId="{004FA34F-E127-45AE-80ED-136FDCA7718B}" dt="2022-03-19T21:55:12.234" v="6480"/>
          <ac:spMkLst>
            <pc:docMk/>
            <pc:sldMk cId="3515039887" sldId="493"/>
            <ac:spMk id="47" creationId="{0BF3B564-6DBD-4E03-A9F8-8694BE3FF7C0}"/>
          </ac:spMkLst>
        </pc:spChg>
        <pc:spChg chg="add del mod">
          <ac:chgData name="Yin, Xiangyu" userId="2bb6640f-cdcc-43e3-ad26-0c76e0fdfd37" providerId="ADAL" clId="{004FA34F-E127-45AE-80ED-136FDCA7718B}" dt="2022-03-19T21:55:12.234" v="6480"/>
          <ac:spMkLst>
            <pc:docMk/>
            <pc:sldMk cId="3515039887" sldId="493"/>
            <ac:spMk id="48" creationId="{91AB7710-A685-48E2-A3C6-D73FE43063E7}"/>
          </ac:spMkLst>
        </pc:spChg>
        <pc:spChg chg="add del mod">
          <ac:chgData name="Yin, Xiangyu" userId="2bb6640f-cdcc-43e3-ad26-0c76e0fdfd37" providerId="ADAL" clId="{004FA34F-E127-45AE-80ED-136FDCA7718B}" dt="2022-03-19T21:55:12.234" v="6480"/>
          <ac:spMkLst>
            <pc:docMk/>
            <pc:sldMk cId="3515039887" sldId="493"/>
            <ac:spMk id="49" creationId="{3C22490A-AC6A-47BD-B541-C0C5E7722D60}"/>
          </ac:spMkLst>
        </pc:spChg>
        <pc:spChg chg="add del mod">
          <ac:chgData name="Yin, Xiangyu" userId="2bb6640f-cdcc-43e3-ad26-0c76e0fdfd37" providerId="ADAL" clId="{004FA34F-E127-45AE-80ED-136FDCA7718B}" dt="2022-03-19T21:55:12.234" v="6480"/>
          <ac:spMkLst>
            <pc:docMk/>
            <pc:sldMk cId="3515039887" sldId="493"/>
            <ac:spMk id="50" creationId="{2D2B9CDF-7D93-45DD-8C0D-56B02FE414A1}"/>
          </ac:spMkLst>
        </pc:spChg>
        <pc:spChg chg="add del mod">
          <ac:chgData name="Yin, Xiangyu" userId="2bb6640f-cdcc-43e3-ad26-0c76e0fdfd37" providerId="ADAL" clId="{004FA34F-E127-45AE-80ED-136FDCA7718B}" dt="2022-03-19T21:55:12.234" v="6480"/>
          <ac:spMkLst>
            <pc:docMk/>
            <pc:sldMk cId="3515039887" sldId="493"/>
            <ac:spMk id="51" creationId="{0DCB6915-4465-46D3-862A-E0180393331A}"/>
          </ac:spMkLst>
        </pc:spChg>
        <pc:spChg chg="add del mod">
          <ac:chgData name="Yin, Xiangyu" userId="2bb6640f-cdcc-43e3-ad26-0c76e0fdfd37" providerId="ADAL" clId="{004FA34F-E127-45AE-80ED-136FDCA7718B}" dt="2022-03-19T21:55:12.234" v="6480"/>
          <ac:spMkLst>
            <pc:docMk/>
            <pc:sldMk cId="3515039887" sldId="493"/>
            <ac:spMk id="52" creationId="{B6D2F98F-4581-41E3-83B9-B83664384F5A}"/>
          </ac:spMkLst>
        </pc:spChg>
        <pc:spChg chg="add del mod">
          <ac:chgData name="Yin, Xiangyu" userId="2bb6640f-cdcc-43e3-ad26-0c76e0fdfd37" providerId="ADAL" clId="{004FA34F-E127-45AE-80ED-136FDCA7718B}" dt="2022-03-19T21:55:12.234" v="6480"/>
          <ac:spMkLst>
            <pc:docMk/>
            <pc:sldMk cId="3515039887" sldId="493"/>
            <ac:spMk id="53" creationId="{85A8FEEC-81CD-486C-A6E8-E45A60AD1306}"/>
          </ac:spMkLst>
        </pc:spChg>
        <pc:spChg chg="add del mod">
          <ac:chgData name="Yin, Xiangyu" userId="2bb6640f-cdcc-43e3-ad26-0c76e0fdfd37" providerId="ADAL" clId="{004FA34F-E127-45AE-80ED-136FDCA7718B}" dt="2022-03-19T21:55:12.234" v="6480"/>
          <ac:spMkLst>
            <pc:docMk/>
            <pc:sldMk cId="3515039887" sldId="493"/>
            <ac:spMk id="55" creationId="{A60519EB-28C2-4FDC-A756-9F7DC5B55242}"/>
          </ac:spMkLst>
        </pc:spChg>
        <pc:spChg chg="add del mod">
          <ac:chgData name="Yin, Xiangyu" userId="2bb6640f-cdcc-43e3-ad26-0c76e0fdfd37" providerId="ADAL" clId="{004FA34F-E127-45AE-80ED-136FDCA7718B}" dt="2022-03-19T21:55:12.234" v="6480"/>
          <ac:spMkLst>
            <pc:docMk/>
            <pc:sldMk cId="3515039887" sldId="493"/>
            <ac:spMk id="56" creationId="{50241B07-E1C9-4EE7-B5C2-7D3B8FE23164}"/>
          </ac:spMkLst>
        </pc:spChg>
        <pc:spChg chg="add del mod">
          <ac:chgData name="Yin, Xiangyu" userId="2bb6640f-cdcc-43e3-ad26-0c76e0fdfd37" providerId="ADAL" clId="{004FA34F-E127-45AE-80ED-136FDCA7718B}" dt="2022-03-19T21:55:12.234" v="6480"/>
          <ac:spMkLst>
            <pc:docMk/>
            <pc:sldMk cId="3515039887" sldId="493"/>
            <ac:spMk id="58" creationId="{510ED6A6-F827-429C-933A-674D957B3AF2}"/>
          </ac:spMkLst>
        </pc:spChg>
        <pc:spChg chg="add del mod">
          <ac:chgData name="Yin, Xiangyu" userId="2bb6640f-cdcc-43e3-ad26-0c76e0fdfd37" providerId="ADAL" clId="{004FA34F-E127-45AE-80ED-136FDCA7718B}" dt="2022-03-19T21:55:12.234" v="6480"/>
          <ac:spMkLst>
            <pc:docMk/>
            <pc:sldMk cId="3515039887" sldId="493"/>
            <ac:spMk id="63" creationId="{85737B45-471D-4F2A-ADC4-D0F3B4C49B0A}"/>
          </ac:spMkLst>
        </pc:spChg>
        <pc:spChg chg="add del mod">
          <ac:chgData name="Yin, Xiangyu" userId="2bb6640f-cdcc-43e3-ad26-0c76e0fdfd37" providerId="ADAL" clId="{004FA34F-E127-45AE-80ED-136FDCA7718B}" dt="2022-03-19T21:55:12.234" v="6480"/>
          <ac:spMkLst>
            <pc:docMk/>
            <pc:sldMk cId="3515039887" sldId="493"/>
            <ac:spMk id="64" creationId="{0E72954E-1A33-42D9-996C-909A59897106}"/>
          </ac:spMkLst>
        </pc:spChg>
        <pc:spChg chg="add del mod">
          <ac:chgData name="Yin, Xiangyu" userId="2bb6640f-cdcc-43e3-ad26-0c76e0fdfd37" providerId="ADAL" clId="{004FA34F-E127-45AE-80ED-136FDCA7718B}" dt="2022-03-19T21:57:02.904" v="6518" actId="478"/>
          <ac:spMkLst>
            <pc:docMk/>
            <pc:sldMk cId="3515039887" sldId="493"/>
            <ac:spMk id="69" creationId="{9BD29D53-76F0-4CCA-ADB8-E3EDB638E3FA}"/>
          </ac:spMkLst>
        </pc:spChg>
        <pc:spChg chg="add del mod">
          <ac:chgData name="Yin, Xiangyu" userId="2bb6640f-cdcc-43e3-ad26-0c76e0fdfd37" providerId="ADAL" clId="{004FA34F-E127-45AE-80ED-136FDCA7718B}" dt="2022-03-19T22:03:19.589" v="6569"/>
          <ac:spMkLst>
            <pc:docMk/>
            <pc:sldMk cId="3515039887" sldId="493"/>
            <ac:spMk id="72" creationId="{C81B3987-2B68-40BB-B758-8AB8B5855508}"/>
          </ac:spMkLst>
        </pc:spChg>
        <pc:spChg chg="add del mod">
          <ac:chgData name="Yin, Xiangyu" userId="2bb6640f-cdcc-43e3-ad26-0c76e0fdfd37" providerId="ADAL" clId="{004FA34F-E127-45AE-80ED-136FDCA7718B}" dt="2022-03-19T22:03:19.589" v="6569"/>
          <ac:spMkLst>
            <pc:docMk/>
            <pc:sldMk cId="3515039887" sldId="493"/>
            <ac:spMk id="73" creationId="{2E3DA135-F014-4279-BBB7-0249D3F00E4C}"/>
          </ac:spMkLst>
        </pc:spChg>
        <pc:spChg chg="add del mod">
          <ac:chgData name="Yin, Xiangyu" userId="2bb6640f-cdcc-43e3-ad26-0c76e0fdfd37" providerId="ADAL" clId="{004FA34F-E127-45AE-80ED-136FDCA7718B}" dt="2022-03-19T22:03:19.589" v="6569"/>
          <ac:spMkLst>
            <pc:docMk/>
            <pc:sldMk cId="3515039887" sldId="493"/>
            <ac:spMk id="74" creationId="{FF4AAEB0-2B4D-4301-A417-25C67C4EAB7B}"/>
          </ac:spMkLst>
        </pc:spChg>
        <pc:spChg chg="add del mod">
          <ac:chgData name="Yin, Xiangyu" userId="2bb6640f-cdcc-43e3-ad26-0c76e0fdfd37" providerId="ADAL" clId="{004FA34F-E127-45AE-80ED-136FDCA7718B}" dt="2022-03-19T22:03:19.589" v="6569"/>
          <ac:spMkLst>
            <pc:docMk/>
            <pc:sldMk cId="3515039887" sldId="493"/>
            <ac:spMk id="75" creationId="{4C4051A8-03D7-484E-9CA7-72DA9393B7B8}"/>
          </ac:spMkLst>
        </pc:spChg>
        <pc:spChg chg="add del mod">
          <ac:chgData name="Yin, Xiangyu" userId="2bb6640f-cdcc-43e3-ad26-0c76e0fdfd37" providerId="ADAL" clId="{004FA34F-E127-45AE-80ED-136FDCA7718B}" dt="2022-03-19T22:03:19.589" v="6569"/>
          <ac:spMkLst>
            <pc:docMk/>
            <pc:sldMk cId="3515039887" sldId="493"/>
            <ac:spMk id="76" creationId="{7F885FBE-989E-4E22-8D53-CB065A0CF894}"/>
          </ac:spMkLst>
        </pc:spChg>
        <pc:spChg chg="add del mod">
          <ac:chgData name="Yin, Xiangyu" userId="2bb6640f-cdcc-43e3-ad26-0c76e0fdfd37" providerId="ADAL" clId="{004FA34F-E127-45AE-80ED-136FDCA7718B}" dt="2022-03-19T22:03:19.589" v="6569"/>
          <ac:spMkLst>
            <pc:docMk/>
            <pc:sldMk cId="3515039887" sldId="493"/>
            <ac:spMk id="79" creationId="{8E3844FC-0E27-43D6-B22C-A00FEED8FF16}"/>
          </ac:spMkLst>
        </pc:spChg>
        <pc:spChg chg="add del mod">
          <ac:chgData name="Yin, Xiangyu" userId="2bb6640f-cdcc-43e3-ad26-0c76e0fdfd37" providerId="ADAL" clId="{004FA34F-E127-45AE-80ED-136FDCA7718B}" dt="2022-03-19T22:03:19.589" v="6569"/>
          <ac:spMkLst>
            <pc:docMk/>
            <pc:sldMk cId="3515039887" sldId="493"/>
            <ac:spMk id="80" creationId="{FD1F1DF5-6DE6-4D16-8ECA-9A423D47BD62}"/>
          </ac:spMkLst>
        </pc:spChg>
        <pc:spChg chg="add del mod">
          <ac:chgData name="Yin, Xiangyu" userId="2bb6640f-cdcc-43e3-ad26-0c76e0fdfd37" providerId="ADAL" clId="{004FA34F-E127-45AE-80ED-136FDCA7718B}" dt="2022-03-19T22:03:19.589" v="6569"/>
          <ac:spMkLst>
            <pc:docMk/>
            <pc:sldMk cId="3515039887" sldId="493"/>
            <ac:spMk id="81" creationId="{247A6989-F65F-4967-A9AD-15DE4865F13A}"/>
          </ac:spMkLst>
        </pc:spChg>
        <pc:spChg chg="add del mod">
          <ac:chgData name="Yin, Xiangyu" userId="2bb6640f-cdcc-43e3-ad26-0c76e0fdfd37" providerId="ADAL" clId="{004FA34F-E127-45AE-80ED-136FDCA7718B}" dt="2022-03-19T22:03:19.589" v="6569"/>
          <ac:spMkLst>
            <pc:docMk/>
            <pc:sldMk cId="3515039887" sldId="493"/>
            <ac:spMk id="84" creationId="{D86DC7AF-024E-4EDA-8FEF-990B2505E6CC}"/>
          </ac:spMkLst>
        </pc:spChg>
        <pc:spChg chg="add del mod">
          <ac:chgData name="Yin, Xiangyu" userId="2bb6640f-cdcc-43e3-ad26-0c76e0fdfd37" providerId="ADAL" clId="{004FA34F-E127-45AE-80ED-136FDCA7718B}" dt="2022-03-19T22:03:19.589" v="6569"/>
          <ac:spMkLst>
            <pc:docMk/>
            <pc:sldMk cId="3515039887" sldId="493"/>
            <ac:spMk id="85" creationId="{A3E1CB50-B39F-4857-A272-9E4DB6D2B456}"/>
          </ac:spMkLst>
        </pc:spChg>
        <pc:spChg chg="add del mod">
          <ac:chgData name="Yin, Xiangyu" userId="2bb6640f-cdcc-43e3-ad26-0c76e0fdfd37" providerId="ADAL" clId="{004FA34F-E127-45AE-80ED-136FDCA7718B}" dt="2022-03-19T22:03:19.589" v="6569"/>
          <ac:spMkLst>
            <pc:docMk/>
            <pc:sldMk cId="3515039887" sldId="493"/>
            <ac:spMk id="87" creationId="{6FDA4758-15A2-4FC7-B8F2-0486A8DD160E}"/>
          </ac:spMkLst>
        </pc:spChg>
        <pc:spChg chg="add del mod">
          <ac:chgData name="Yin, Xiangyu" userId="2bb6640f-cdcc-43e3-ad26-0c76e0fdfd37" providerId="ADAL" clId="{004FA34F-E127-45AE-80ED-136FDCA7718B}" dt="2022-03-19T22:03:19.589" v="6569"/>
          <ac:spMkLst>
            <pc:docMk/>
            <pc:sldMk cId="3515039887" sldId="493"/>
            <ac:spMk id="90" creationId="{1C78945C-4437-4FF7-9B18-906537512D5F}"/>
          </ac:spMkLst>
        </pc:spChg>
        <pc:spChg chg="add del mod">
          <ac:chgData name="Yin, Xiangyu" userId="2bb6640f-cdcc-43e3-ad26-0c76e0fdfd37" providerId="ADAL" clId="{004FA34F-E127-45AE-80ED-136FDCA7718B}" dt="2022-03-19T22:03:19.589" v="6569"/>
          <ac:spMkLst>
            <pc:docMk/>
            <pc:sldMk cId="3515039887" sldId="493"/>
            <ac:spMk id="91" creationId="{D1E174C4-78B5-4BA9-951C-BE3D72F4E30D}"/>
          </ac:spMkLst>
        </pc:spChg>
        <pc:spChg chg="add del mod">
          <ac:chgData name="Yin, Xiangyu" userId="2bb6640f-cdcc-43e3-ad26-0c76e0fdfd37" providerId="ADAL" clId="{004FA34F-E127-45AE-80ED-136FDCA7718B}" dt="2022-03-19T22:03:19.589" v="6569"/>
          <ac:spMkLst>
            <pc:docMk/>
            <pc:sldMk cId="3515039887" sldId="493"/>
            <ac:spMk id="93" creationId="{6D1BA469-6BE4-47BC-ABAE-20F13725D8A8}"/>
          </ac:spMkLst>
        </pc:spChg>
        <pc:spChg chg="add del mod">
          <ac:chgData name="Yin, Xiangyu" userId="2bb6640f-cdcc-43e3-ad26-0c76e0fdfd37" providerId="ADAL" clId="{004FA34F-E127-45AE-80ED-136FDCA7718B}" dt="2022-03-19T22:03:19.589" v="6569"/>
          <ac:spMkLst>
            <pc:docMk/>
            <pc:sldMk cId="3515039887" sldId="493"/>
            <ac:spMk id="96" creationId="{04B48B58-72F1-4AE4-98CB-DEBF002BAD4D}"/>
          </ac:spMkLst>
        </pc:spChg>
        <pc:spChg chg="add del mod">
          <ac:chgData name="Yin, Xiangyu" userId="2bb6640f-cdcc-43e3-ad26-0c76e0fdfd37" providerId="ADAL" clId="{004FA34F-E127-45AE-80ED-136FDCA7718B}" dt="2022-03-19T22:03:19.589" v="6569"/>
          <ac:spMkLst>
            <pc:docMk/>
            <pc:sldMk cId="3515039887" sldId="493"/>
            <ac:spMk id="97" creationId="{70F42897-22B7-45EA-9EA6-F9DE2E75BFFA}"/>
          </ac:spMkLst>
        </pc:spChg>
        <pc:spChg chg="add del mod">
          <ac:chgData name="Yin, Xiangyu" userId="2bb6640f-cdcc-43e3-ad26-0c76e0fdfd37" providerId="ADAL" clId="{004FA34F-E127-45AE-80ED-136FDCA7718B}" dt="2022-03-19T22:03:19.589" v="6569"/>
          <ac:spMkLst>
            <pc:docMk/>
            <pc:sldMk cId="3515039887" sldId="493"/>
            <ac:spMk id="98" creationId="{4E97A1F4-7AE7-4252-B554-4BA837F9553F}"/>
          </ac:spMkLst>
        </pc:spChg>
        <pc:spChg chg="add del mod">
          <ac:chgData name="Yin, Xiangyu" userId="2bb6640f-cdcc-43e3-ad26-0c76e0fdfd37" providerId="ADAL" clId="{004FA34F-E127-45AE-80ED-136FDCA7718B}" dt="2022-03-19T22:03:19.589" v="6569"/>
          <ac:spMkLst>
            <pc:docMk/>
            <pc:sldMk cId="3515039887" sldId="493"/>
            <ac:spMk id="102" creationId="{D1CE6DF8-7E23-4554-82F2-468EDECC00FC}"/>
          </ac:spMkLst>
        </pc:spChg>
        <pc:spChg chg="add del mod">
          <ac:chgData name="Yin, Xiangyu" userId="2bb6640f-cdcc-43e3-ad26-0c76e0fdfd37" providerId="ADAL" clId="{004FA34F-E127-45AE-80ED-136FDCA7718B}" dt="2022-03-19T22:03:19.589" v="6569"/>
          <ac:spMkLst>
            <pc:docMk/>
            <pc:sldMk cId="3515039887" sldId="493"/>
            <ac:spMk id="103" creationId="{36BD5657-2227-4619-BA2C-6823959C1641}"/>
          </ac:spMkLst>
        </pc:spChg>
        <pc:spChg chg="add del mod">
          <ac:chgData name="Yin, Xiangyu" userId="2bb6640f-cdcc-43e3-ad26-0c76e0fdfd37" providerId="ADAL" clId="{004FA34F-E127-45AE-80ED-136FDCA7718B}" dt="2022-03-19T22:03:19.589" v="6569"/>
          <ac:spMkLst>
            <pc:docMk/>
            <pc:sldMk cId="3515039887" sldId="493"/>
            <ac:spMk id="104" creationId="{1BA08387-F220-4D3C-8832-CA47FA2792F3}"/>
          </ac:spMkLst>
        </pc:spChg>
        <pc:spChg chg="add del mod">
          <ac:chgData name="Yin, Xiangyu" userId="2bb6640f-cdcc-43e3-ad26-0c76e0fdfd37" providerId="ADAL" clId="{004FA34F-E127-45AE-80ED-136FDCA7718B}" dt="2022-03-19T22:03:19.589" v="6569"/>
          <ac:spMkLst>
            <pc:docMk/>
            <pc:sldMk cId="3515039887" sldId="493"/>
            <ac:spMk id="107" creationId="{AC31E0CE-7372-41B5-8D26-EF7D82F1CB1C}"/>
          </ac:spMkLst>
        </pc:spChg>
        <pc:spChg chg="add del mod">
          <ac:chgData name="Yin, Xiangyu" userId="2bb6640f-cdcc-43e3-ad26-0c76e0fdfd37" providerId="ADAL" clId="{004FA34F-E127-45AE-80ED-136FDCA7718B}" dt="2022-03-19T22:03:19.589" v="6569"/>
          <ac:spMkLst>
            <pc:docMk/>
            <pc:sldMk cId="3515039887" sldId="493"/>
            <ac:spMk id="108" creationId="{7A0E252E-1380-4181-BB27-9932BF6EA8BD}"/>
          </ac:spMkLst>
        </pc:spChg>
        <pc:spChg chg="add del mod">
          <ac:chgData name="Yin, Xiangyu" userId="2bb6640f-cdcc-43e3-ad26-0c76e0fdfd37" providerId="ADAL" clId="{004FA34F-E127-45AE-80ED-136FDCA7718B}" dt="2022-03-19T22:03:19.589" v="6569"/>
          <ac:spMkLst>
            <pc:docMk/>
            <pc:sldMk cId="3515039887" sldId="493"/>
            <ac:spMk id="109" creationId="{60E20437-A6B3-4FF6-89B1-4334FC717DA2}"/>
          </ac:spMkLst>
        </pc:spChg>
        <pc:spChg chg="add del mod">
          <ac:chgData name="Yin, Xiangyu" userId="2bb6640f-cdcc-43e3-ad26-0c76e0fdfd37" providerId="ADAL" clId="{004FA34F-E127-45AE-80ED-136FDCA7718B}" dt="2022-03-19T22:03:19.589" v="6569"/>
          <ac:spMkLst>
            <pc:docMk/>
            <pc:sldMk cId="3515039887" sldId="493"/>
            <ac:spMk id="110" creationId="{6CAC56F9-43B5-46A6-843E-32296E6856E7}"/>
          </ac:spMkLst>
        </pc:spChg>
        <pc:spChg chg="add del mod">
          <ac:chgData name="Yin, Xiangyu" userId="2bb6640f-cdcc-43e3-ad26-0c76e0fdfd37" providerId="ADAL" clId="{004FA34F-E127-45AE-80ED-136FDCA7718B}" dt="2022-03-19T22:03:19.589" v="6569"/>
          <ac:spMkLst>
            <pc:docMk/>
            <pc:sldMk cId="3515039887" sldId="493"/>
            <ac:spMk id="111" creationId="{B4FB49C1-CE5A-41E9-8285-A37F9BC01733}"/>
          </ac:spMkLst>
        </pc:spChg>
        <pc:spChg chg="add del mod">
          <ac:chgData name="Yin, Xiangyu" userId="2bb6640f-cdcc-43e3-ad26-0c76e0fdfd37" providerId="ADAL" clId="{004FA34F-E127-45AE-80ED-136FDCA7718B}" dt="2022-03-19T22:03:19.589" v="6569"/>
          <ac:spMkLst>
            <pc:docMk/>
            <pc:sldMk cId="3515039887" sldId="493"/>
            <ac:spMk id="112" creationId="{FE1A0A45-1493-4E70-80A6-515F57A8FF38}"/>
          </ac:spMkLst>
        </pc:spChg>
        <pc:spChg chg="add del mod">
          <ac:chgData name="Yin, Xiangyu" userId="2bb6640f-cdcc-43e3-ad26-0c76e0fdfd37" providerId="ADAL" clId="{004FA34F-E127-45AE-80ED-136FDCA7718B}" dt="2022-03-19T22:03:19.589" v="6569"/>
          <ac:spMkLst>
            <pc:docMk/>
            <pc:sldMk cId="3515039887" sldId="493"/>
            <ac:spMk id="113" creationId="{E5C585D6-52BC-4B7E-8EDC-2ADEFE806712}"/>
          </ac:spMkLst>
        </pc:spChg>
        <pc:spChg chg="add del mod">
          <ac:chgData name="Yin, Xiangyu" userId="2bb6640f-cdcc-43e3-ad26-0c76e0fdfd37" providerId="ADAL" clId="{004FA34F-E127-45AE-80ED-136FDCA7718B}" dt="2022-03-19T22:03:19.589" v="6569"/>
          <ac:spMkLst>
            <pc:docMk/>
            <pc:sldMk cId="3515039887" sldId="493"/>
            <ac:spMk id="114" creationId="{2BA73153-3A07-4F24-AF11-A29CE5EC997A}"/>
          </ac:spMkLst>
        </pc:spChg>
        <pc:spChg chg="add del mod">
          <ac:chgData name="Yin, Xiangyu" userId="2bb6640f-cdcc-43e3-ad26-0c76e0fdfd37" providerId="ADAL" clId="{004FA34F-E127-45AE-80ED-136FDCA7718B}" dt="2022-03-19T22:03:19.589" v="6569"/>
          <ac:spMkLst>
            <pc:docMk/>
            <pc:sldMk cId="3515039887" sldId="493"/>
            <ac:spMk id="115" creationId="{B7BB61BD-CD07-4283-846D-7DF04C186C8E}"/>
          </ac:spMkLst>
        </pc:spChg>
        <pc:spChg chg="add del mod">
          <ac:chgData name="Yin, Xiangyu" userId="2bb6640f-cdcc-43e3-ad26-0c76e0fdfd37" providerId="ADAL" clId="{004FA34F-E127-45AE-80ED-136FDCA7718B}" dt="2022-03-19T22:03:19.589" v="6569"/>
          <ac:spMkLst>
            <pc:docMk/>
            <pc:sldMk cId="3515039887" sldId="493"/>
            <ac:spMk id="116" creationId="{9CDA718B-A673-4470-A4C3-4114CF575518}"/>
          </ac:spMkLst>
        </pc:spChg>
        <pc:spChg chg="add del mod">
          <ac:chgData name="Yin, Xiangyu" userId="2bb6640f-cdcc-43e3-ad26-0c76e0fdfd37" providerId="ADAL" clId="{004FA34F-E127-45AE-80ED-136FDCA7718B}" dt="2022-03-19T22:03:19.589" v="6569"/>
          <ac:spMkLst>
            <pc:docMk/>
            <pc:sldMk cId="3515039887" sldId="493"/>
            <ac:spMk id="117" creationId="{2D449EBE-5DF8-48D1-9C35-D43676078D5D}"/>
          </ac:spMkLst>
        </pc:spChg>
        <pc:spChg chg="add del mod">
          <ac:chgData name="Yin, Xiangyu" userId="2bb6640f-cdcc-43e3-ad26-0c76e0fdfd37" providerId="ADAL" clId="{004FA34F-E127-45AE-80ED-136FDCA7718B}" dt="2022-03-19T22:03:19.589" v="6569"/>
          <ac:spMkLst>
            <pc:docMk/>
            <pc:sldMk cId="3515039887" sldId="493"/>
            <ac:spMk id="119" creationId="{BF8E4C36-D977-4442-A815-8FB70EDE86A9}"/>
          </ac:spMkLst>
        </pc:spChg>
        <pc:spChg chg="add del mod">
          <ac:chgData name="Yin, Xiangyu" userId="2bb6640f-cdcc-43e3-ad26-0c76e0fdfd37" providerId="ADAL" clId="{004FA34F-E127-45AE-80ED-136FDCA7718B}" dt="2022-03-19T22:03:19.589" v="6569"/>
          <ac:spMkLst>
            <pc:docMk/>
            <pc:sldMk cId="3515039887" sldId="493"/>
            <ac:spMk id="120" creationId="{F2DDA56F-B4FB-4AB9-BDD3-7E80DC06DD07}"/>
          </ac:spMkLst>
        </pc:spChg>
        <pc:spChg chg="add del mod">
          <ac:chgData name="Yin, Xiangyu" userId="2bb6640f-cdcc-43e3-ad26-0c76e0fdfd37" providerId="ADAL" clId="{004FA34F-E127-45AE-80ED-136FDCA7718B}" dt="2022-03-19T22:03:19.589" v="6569"/>
          <ac:spMkLst>
            <pc:docMk/>
            <pc:sldMk cId="3515039887" sldId="493"/>
            <ac:spMk id="124" creationId="{75B979A5-1858-43B5-A42F-E2B04A976196}"/>
          </ac:spMkLst>
        </pc:spChg>
        <pc:spChg chg="add del mod">
          <ac:chgData name="Yin, Xiangyu" userId="2bb6640f-cdcc-43e3-ad26-0c76e0fdfd37" providerId="ADAL" clId="{004FA34F-E127-45AE-80ED-136FDCA7718B}" dt="2022-03-19T22:03:19.589" v="6569"/>
          <ac:spMkLst>
            <pc:docMk/>
            <pc:sldMk cId="3515039887" sldId="493"/>
            <ac:spMk id="128" creationId="{C1C54E2E-020A-4F2D-9615-AC51464A3AFA}"/>
          </ac:spMkLst>
        </pc:spChg>
        <pc:spChg chg="add del mod">
          <ac:chgData name="Yin, Xiangyu" userId="2bb6640f-cdcc-43e3-ad26-0c76e0fdfd37" providerId="ADAL" clId="{004FA34F-E127-45AE-80ED-136FDCA7718B}" dt="2022-03-19T22:03:19.589" v="6569"/>
          <ac:spMkLst>
            <pc:docMk/>
            <pc:sldMk cId="3515039887" sldId="493"/>
            <ac:spMk id="129" creationId="{62AF3FF2-30A5-43EC-A1B7-86F32F7FE7A4}"/>
          </ac:spMkLst>
        </pc:spChg>
        <pc:graphicFrameChg chg="add del mod">
          <ac:chgData name="Yin, Xiangyu" userId="2bb6640f-cdcc-43e3-ad26-0c76e0fdfd37" providerId="ADAL" clId="{004FA34F-E127-45AE-80ED-136FDCA7718B}" dt="2022-03-19T21:55:12.234" v="6480"/>
          <ac:graphicFrameMkLst>
            <pc:docMk/>
            <pc:sldMk cId="3515039887" sldId="493"/>
            <ac:graphicFrameMk id="37" creationId="{41CD42F0-A8BF-4D04-9921-BF9C28E2BE1D}"/>
          </ac:graphicFrameMkLst>
        </pc:graphicFrameChg>
        <pc:graphicFrameChg chg="add del mod">
          <ac:chgData name="Yin, Xiangyu" userId="2bb6640f-cdcc-43e3-ad26-0c76e0fdfd37" providerId="ADAL" clId="{004FA34F-E127-45AE-80ED-136FDCA7718B}" dt="2022-03-19T22:03:19.589" v="6569"/>
          <ac:graphicFrameMkLst>
            <pc:docMk/>
            <pc:sldMk cId="3515039887" sldId="493"/>
            <ac:graphicFrameMk id="101" creationId="{06FEEBBC-A0F0-483F-B192-603A45D629CA}"/>
          </ac:graphicFrameMkLst>
        </pc:graphicFrameChg>
        <pc:picChg chg="add del">
          <ac:chgData name="Yin, Xiangyu" userId="2bb6640f-cdcc-43e3-ad26-0c76e0fdfd37" providerId="ADAL" clId="{004FA34F-E127-45AE-80ED-136FDCA7718B}" dt="2022-03-19T21:55:39.843" v="6489" actId="478"/>
          <ac:picMkLst>
            <pc:docMk/>
            <pc:sldMk cId="3515039887" sldId="493"/>
            <ac:picMk id="3" creationId="{37A382FC-65EA-48FF-B03A-2E62867A47E3}"/>
          </ac:picMkLst>
        </pc:picChg>
        <pc:picChg chg="add del mod">
          <ac:chgData name="Yin, Xiangyu" userId="2bb6640f-cdcc-43e3-ad26-0c76e0fdfd37" providerId="ADAL" clId="{004FA34F-E127-45AE-80ED-136FDCA7718B}" dt="2022-03-19T22:03:29.647" v="6575" actId="21"/>
          <ac:picMkLst>
            <pc:docMk/>
            <pc:sldMk cId="3515039887" sldId="493"/>
            <ac:picMk id="65" creationId="{AEF46169-8A13-4EB8-B20C-0B58056C90E3}"/>
          </ac:picMkLst>
        </pc:picChg>
        <pc:picChg chg="add del mod">
          <ac:chgData name="Yin, Xiangyu" userId="2bb6640f-cdcc-43e3-ad26-0c76e0fdfd37" providerId="ADAL" clId="{004FA34F-E127-45AE-80ED-136FDCA7718B}" dt="2022-03-19T21:56:08.220" v="6493" actId="21"/>
          <ac:picMkLst>
            <pc:docMk/>
            <pc:sldMk cId="3515039887" sldId="493"/>
            <ac:picMk id="66" creationId="{F62B8710-B983-4CB4-AF0B-C0000B2E3CA1}"/>
          </ac:picMkLst>
        </pc:picChg>
        <pc:picChg chg="add del mod">
          <ac:chgData name="Yin, Xiangyu" userId="2bb6640f-cdcc-43e3-ad26-0c76e0fdfd37" providerId="ADAL" clId="{004FA34F-E127-45AE-80ED-136FDCA7718B}" dt="2022-03-19T22:33:00.897" v="6945" actId="21"/>
          <ac:picMkLst>
            <pc:docMk/>
            <pc:sldMk cId="3515039887" sldId="493"/>
            <ac:picMk id="67" creationId="{8E232C0A-97C9-498C-9824-56A0B93A5554}"/>
          </ac:picMkLst>
        </pc:picChg>
        <pc:picChg chg="add del mod">
          <ac:chgData name="Yin, Xiangyu" userId="2bb6640f-cdcc-43e3-ad26-0c76e0fdfd37" providerId="ADAL" clId="{004FA34F-E127-45AE-80ED-136FDCA7718B}" dt="2022-03-19T22:02:36.815" v="6555" actId="21"/>
          <ac:picMkLst>
            <pc:docMk/>
            <pc:sldMk cId="3515039887" sldId="493"/>
            <ac:picMk id="70" creationId="{2938361F-ED72-45AF-925F-184C54637833}"/>
          </ac:picMkLst>
        </pc:picChg>
        <pc:picChg chg="add del mod">
          <ac:chgData name="Yin, Xiangyu" userId="2bb6640f-cdcc-43e3-ad26-0c76e0fdfd37" providerId="ADAL" clId="{004FA34F-E127-45AE-80ED-136FDCA7718B}" dt="2022-03-19T22:03:11.104" v="6567"/>
          <ac:picMkLst>
            <pc:docMk/>
            <pc:sldMk cId="3515039887" sldId="493"/>
            <ac:picMk id="71" creationId="{B837AC08-AB59-4386-A5DE-3604594756EB}"/>
          </ac:picMkLst>
        </pc:picChg>
        <pc:picChg chg="del">
          <ac:chgData name="Yin, Xiangyu" userId="2bb6640f-cdcc-43e3-ad26-0c76e0fdfd37" providerId="ADAL" clId="{004FA34F-E127-45AE-80ED-136FDCA7718B}" dt="2022-03-19T21:54:28.591" v="6477" actId="478"/>
          <ac:picMkLst>
            <pc:docMk/>
            <pc:sldMk cId="3515039887" sldId="493"/>
            <ac:picMk id="122" creationId="{71854E64-E837-41B3-AA2A-C7AC29C5558D}"/>
          </ac:picMkLst>
        </pc:picChg>
        <pc:picChg chg="add mod">
          <ac:chgData name="Yin, Xiangyu" userId="2bb6640f-cdcc-43e3-ad26-0c76e0fdfd37" providerId="ADAL" clId="{004FA34F-E127-45AE-80ED-136FDCA7718B}" dt="2022-03-19T22:33:03.718" v="6949"/>
          <ac:picMkLst>
            <pc:docMk/>
            <pc:sldMk cId="3515039887" sldId="493"/>
            <ac:picMk id="131" creationId="{5EA247FB-077D-4512-BAB7-721DBBA45E95}"/>
          </ac:picMkLst>
        </pc:picChg>
        <pc:picChg chg="add del mod">
          <ac:chgData name="Yin, Xiangyu" userId="2bb6640f-cdcc-43e3-ad26-0c76e0fdfd37" providerId="ADAL" clId="{004FA34F-E127-45AE-80ED-136FDCA7718B}" dt="2022-03-19T22:33:08.589" v="6953" actId="21"/>
          <ac:picMkLst>
            <pc:docMk/>
            <pc:sldMk cId="3515039887" sldId="493"/>
            <ac:picMk id="132" creationId="{C9B5AFB5-D22E-4573-9657-A56FE744C9A8}"/>
          </ac:picMkLst>
        </pc:picChg>
        <pc:cxnChg chg="add del mod">
          <ac:chgData name="Yin, Xiangyu" userId="2bb6640f-cdcc-43e3-ad26-0c76e0fdfd37" providerId="ADAL" clId="{004FA34F-E127-45AE-80ED-136FDCA7718B}" dt="2022-03-19T21:55:12.234" v="6480"/>
          <ac:cxnSpMkLst>
            <pc:docMk/>
            <pc:sldMk cId="3515039887" sldId="493"/>
            <ac:cxnSpMk id="13" creationId="{85AD2689-1FE6-46C6-B850-4557A466573E}"/>
          </ac:cxnSpMkLst>
        </pc:cxnChg>
        <pc:cxnChg chg="add del mod">
          <ac:chgData name="Yin, Xiangyu" userId="2bb6640f-cdcc-43e3-ad26-0c76e0fdfd37" providerId="ADAL" clId="{004FA34F-E127-45AE-80ED-136FDCA7718B}" dt="2022-03-19T21:55:12.234" v="6480"/>
          <ac:cxnSpMkLst>
            <pc:docMk/>
            <pc:sldMk cId="3515039887" sldId="493"/>
            <ac:cxnSpMk id="14" creationId="{BF43A0F0-BCAE-4A60-8507-04DDE9F64FE0}"/>
          </ac:cxnSpMkLst>
        </pc:cxnChg>
        <pc:cxnChg chg="add del mod">
          <ac:chgData name="Yin, Xiangyu" userId="2bb6640f-cdcc-43e3-ad26-0c76e0fdfd37" providerId="ADAL" clId="{004FA34F-E127-45AE-80ED-136FDCA7718B}" dt="2022-03-19T21:55:12.234" v="6480"/>
          <ac:cxnSpMkLst>
            <pc:docMk/>
            <pc:sldMk cId="3515039887" sldId="493"/>
            <ac:cxnSpMk id="18" creationId="{E572E104-6BE8-41F0-A830-F2DB37FCED07}"/>
          </ac:cxnSpMkLst>
        </pc:cxnChg>
        <pc:cxnChg chg="add del mod">
          <ac:chgData name="Yin, Xiangyu" userId="2bb6640f-cdcc-43e3-ad26-0c76e0fdfd37" providerId="ADAL" clId="{004FA34F-E127-45AE-80ED-136FDCA7718B}" dt="2022-03-19T21:55:12.234" v="6480"/>
          <ac:cxnSpMkLst>
            <pc:docMk/>
            <pc:sldMk cId="3515039887" sldId="493"/>
            <ac:cxnSpMk id="19" creationId="{AF19168E-00BF-4171-A580-3D3D80BEE97B}"/>
          </ac:cxnSpMkLst>
        </pc:cxnChg>
        <pc:cxnChg chg="add del mod">
          <ac:chgData name="Yin, Xiangyu" userId="2bb6640f-cdcc-43e3-ad26-0c76e0fdfd37" providerId="ADAL" clId="{004FA34F-E127-45AE-80ED-136FDCA7718B}" dt="2022-03-19T21:55:12.234" v="6480"/>
          <ac:cxnSpMkLst>
            <pc:docMk/>
            <pc:sldMk cId="3515039887" sldId="493"/>
            <ac:cxnSpMk id="22" creationId="{5ED79840-8A3E-4D3A-992F-00285FB62DCB}"/>
          </ac:cxnSpMkLst>
        </pc:cxnChg>
        <pc:cxnChg chg="add del mod">
          <ac:chgData name="Yin, Xiangyu" userId="2bb6640f-cdcc-43e3-ad26-0c76e0fdfd37" providerId="ADAL" clId="{004FA34F-E127-45AE-80ED-136FDCA7718B}" dt="2022-03-19T21:55:12.234" v="6480"/>
          <ac:cxnSpMkLst>
            <pc:docMk/>
            <pc:sldMk cId="3515039887" sldId="493"/>
            <ac:cxnSpMk id="24" creationId="{752C80A2-600A-4784-BCBA-13893E8DEF05}"/>
          </ac:cxnSpMkLst>
        </pc:cxnChg>
        <pc:cxnChg chg="add del mod">
          <ac:chgData name="Yin, Xiangyu" userId="2bb6640f-cdcc-43e3-ad26-0c76e0fdfd37" providerId="ADAL" clId="{004FA34F-E127-45AE-80ED-136FDCA7718B}" dt="2022-03-19T21:55:12.234" v="6480"/>
          <ac:cxnSpMkLst>
            <pc:docMk/>
            <pc:sldMk cId="3515039887" sldId="493"/>
            <ac:cxnSpMk id="25" creationId="{C0820CFF-451C-4509-B623-EAFC4674EC1D}"/>
          </ac:cxnSpMkLst>
        </pc:cxnChg>
        <pc:cxnChg chg="add del mod">
          <ac:chgData name="Yin, Xiangyu" userId="2bb6640f-cdcc-43e3-ad26-0c76e0fdfd37" providerId="ADAL" clId="{004FA34F-E127-45AE-80ED-136FDCA7718B}" dt="2022-03-19T21:55:12.234" v="6480"/>
          <ac:cxnSpMkLst>
            <pc:docMk/>
            <pc:sldMk cId="3515039887" sldId="493"/>
            <ac:cxnSpMk id="28" creationId="{C5B72759-AD4D-4B25-9863-F7B337C4FB75}"/>
          </ac:cxnSpMkLst>
        </pc:cxnChg>
        <pc:cxnChg chg="add del mod">
          <ac:chgData name="Yin, Xiangyu" userId="2bb6640f-cdcc-43e3-ad26-0c76e0fdfd37" providerId="ADAL" clId="{004FA34F-E127-45AE-80ED-136FDCA7718B}" dt="2022-03-19T21:55:12.234" v="6480"/>
          <ac:cxnSpMkLst>
            <pc:docMk/>
            <pc:sldMk cId="3515039887" sldId="493"/>
            <ac:cxnSpMk id="30" creationId="{BB4BEDAB-0D41-46A4-B9BD-345F396AB703}"/>
          </ac:cxnSpMkLst>
        </pc:cxnChg>
        <pc:cxnChg chg="add del mod">
          <ac:chgData name="Yin, Xiangyu" userId="2bb6640f-cdcc-43e3-ad26-0c76e0fdfd37" providerId="ADAL" clId="{004FA34F-E127-45AE-80ED-136FDCA7718B}" dt="2022-03-19T21:55:12.234" v="6480"/>
          <ac:cxnSpMkLst>
            <pc:docMk/>
            <pc:sldMk cId="3515039887" sldId="493"/>
            <ac:cxnSpMk id="31" creationId="{D409BAB5-95BD-4B3C-91CD-EBBEB8B00B4D}"/>
          </ac:cxnSpMkLst>
        </pc:cxnChg>
        <pc:cxnChg chg="add del mod">
          <ac:chgData name="Yin, Xiangyu" userId="2bb6640f-cdcc-43e3-ad26-0c76e0fdfd37" providerId="ADAL" clId="{004FA34F-E127-45AE-80ED-136FDCA7718B}" dt="2022-03-19T21:55:12.234" v="6480"/>
          <ac:cxnSpMkLst>
            <pc:docMk/>
            <pc:sldMk cId="3515039887" sldId="493"/>
            <ac:cxnSpMk id="35" creationId="{43C06C3B-2CF0-4ED8-A80E-BD4E52A6D6A1}"/>
          </ac:cxnSpMkLst>
        </pc:cxnChg>
        <pc:cxnChg chg="add del mod">
          <ac:chgData name="Yin, Xiangyu" userId="2bb6640f-cdcc-43e3-ad26-0c76e0fdfd37" providerId="ADAL" clId="{004FA34F-E127-45AE-80ED-136FDCA7718B}" dt="2022-03-19T21:55:12.234" v="6480"/>
          <ac:cxnSpMkLst>
            <pc:docMk/>
            <pc:sldMk cId="3515039887" sldId="493"/>
            <ac:cxnSpMk id="36" creationId="{1A0F74E4-6657-4652-8E0A-AF428DBB107A}"/>
          </ac:cxnSpMkLst>
        </pc:cxnChg>
        <pc:cxnChg chg="add del mod">
          <ac:chgData name="Yin, Xiangyu" userId="2bb6640f-cdcc-43e3-ad26-0c76e0fdfd37" providerId="ADAL" clId="{004FA34F-E127-45AE-80ED-136FDCA7718B}" dt="2022-03-19T21:55:12.234" v="6480"/>
          <ac:cxnSpMkLst>
            <pc:docMk/>
            <pc:sldMk cId="3515039887" sldId="493"/>
            <ac:cxnSpMk id="41" creationId="{29186288-1E1D-4C51-9673-6F062EBC4DDE}"/>
          </ac:cxnSpMkLst>
        </pc:cxnChg>
        <pc:cxnChg chg="add del mod">
          <ac:chgData name="Yin, Xiangyu" userId="2bb6640f-cdcc-43e3-ad26-0c76e0fdfd37" providerId="ADAL" clId="{004FA34F-E127-45AE-80ED-136FDCA7718B}" dt="2022-03-19T21:55:12.234" v="6480"/>
          <ac:cxnSpMkLst>
            <pc:docMk/>
            <pc:sldMk cId="3515039887" sldId="493"/>
            <ac:cxnSpMk id="42" creationId="{71AC887B-DF47-4B05-B280-2B0EB64D63AA}"/>
          </ac:cxnSpMkLst>
        </pc:cxnChg>
        <pc:cxnChg chg="add del mod">
          <ac:chgData name="Yin, Xiangyu" userId="2bb6640f-cdcc-43e3-ad26-0c76e0fdfd37" providerId="ADAL" clId="{004FA34F-E127-45AE-80ED-136FDCA7718B}" dt="2022-03-19T21:55:12.234" v="6480"/>
          <ac:cxnSpMkLst>
            <pc:docMk/>
            <pc:sldMk cId="3515039887" sldId="493"/>
            <ac:cxnSpMk id="54" creationId="{6739FFCC-4DF1-45C4-8486-3DB91785A934}"/>
          </ac:cxnSpMkLst>
        </pc:cxnChg>
        <pc:cxnChg chg="add del mod">
          <ac:chgData name="Yin, Xiangyu" userId="2bb6640f-cdcc-43e3-ad26-0c76e0fdfd37" providerId="ADAL" clId="{004FA34F-E127-45AE-80ED-136FDCA7718B}" dt="2022-03-19T21:55:12.234" v="6480"/>
          <ac:cxnSpMkLst>
            <pc:docMk/>
            <pc:sldMk cId="3515039887" sldId="493"/>
            <ac:cxnSpMk id="57" creationId="{9F363872-3C4D-4C4A-BB16-70C0EA267D83}"/>
          </ac:cxnSpMkLst>
        </pc:cxnChg>
        <pc:cxnChg chg="add del mod">
          <ac:chgData name="Yin, Xiangyu" userId="2bb6640f-cdcc-43e3-ad26-0c76e0fdfd37" providerId="ADAL" clId="{004FA34F-E127-45AE-80ED-136FDCA7718B}" dt="2022-03-19T21:55:12.234" v="6480"/>
          <ac:cxnSpMkLst>
            <pc:docMk/>
            <pc:sldMk cId="3515039887" sldId="493"/>
            <ac:cxnSpMk id="59" creationId="{0030C2D2-A41F-4946-8FD5-118EE1056018}"/>
          </ac:cxnSpMkLst>
        </pc:cxnChg>
        <pc:cxnChg chg="add del mod">
          <ac:chgData name="Yin, Xiangyu" userId="2bb6640f-cdcc-43e3-ad26-0c76e0fdfd37" providerId="ADAL" clId="{004FA34F-E127-45AE-80ED-136FDCA7718B}" dt="2022-03-19T21:55:12.234" v="6480"/>
          <ac:cxnSpMkLst>
            <pc:docMk/>
            <pc:sldMk cId="3515039887" sldId="493"/>
            <ac:cxnSpMk id="60" creationId="{8C09EA71-BDAC-4F1B-AA1C-3E1ADEA77758}"/>
          </ac:cxnSpMkLst>
        </pc:cxnChg>
        <pc:cxnChg chg="add del mod">
          <ac:chgData name="Yin, Xiangyu" userId="2bb6640f-cdcc-43e3-ad26-0c76e0fdfd37" providerId="ADAL" clId="{004FA34F-E127-45AE-80ED-136FDCA7718B}" dt="2022-03-19T21:55:12.234" v="6480"/>
          <ac:cxnSpMkLst>
            <pc:docMk/>
            <pc:sldMk cId="3515039887" sldId="493"/>
            <ac:cxnSpMk id="61" creationId="{E6A1E81F-C834-4DC3-938C-F83139C41776}"/>
          </ac:cxnSpMkLst>
        </pc:cxnChg>
        <pc:cxnChg chg="add del mod">
          <ac:chgData name="Yin, Xiangyu" userId="2bb6640f-cdcc-43e3-ad26-0c76e0fdfd37" providerId="ADAL" clId="{004FA34F-E127-45AE-80ED-136FDCA7718B}" dt="2022-03-19T21:55:12.234" v="6480"/>
          <ac:cxnSpMkLst>
            <pc:docMk/>
            <pc:sldMk cId="3515039887" sldId="493"/>
            <ac:cxnSpMk id="62" creationId="{9B289D51-E5B2-46A2-9BCA-59E7D6E9D8E7}"/>
          </ac:cxnSpMkLst>
        </pc:cxnChg>
        <pc:cxnChg chg="add del mod">
          <ac:chgData name="Yin, Xiangyu" userId="2bb6640f-cdcc-43e3-ad26-0c76e0fdfd37" providerId="ADAL" clId="{004FA34F-E127-45AE-80ED-136FDCA7718B}" dt="2022-03-19T22:03:19.589" v="6569"/>
          <ac:cxnSpMkLst>
            <pc:docMk/>
            <pc:sldMk cId="3515039887" sldId="493"/>
            <ac:cxnSpMk id="77" creationId="{60E9DBFA-9867-418D-85F0-F63ACBD27C80}"/>
          </ac:cxnSpMkLst>
        </pc:cxnChg>
        <pc:cxnChg chg="add del mod">
          <ac:chgData name="Yin, Xiangyu" userId="2bb6640f-cdcc-43e3-ad26-0c76e0fdfd37" providerId="ADAL" clId="{004FA34F-E127-45AE-80ED-136FDCA7718B}" dt="2022-03-19T22:03:19.589" v="6569"/>
          <ac:cxnSpMkLst>
            <pc:docMk/>
            <pc:sldMk cId="3515039887" sldId="493"/>
            <ac:cxnSpMk id="78" creationId="{6EC22478-2C5C-4AB9-8F26-8694112A74B6}"/>
          </ac:cxnSpMkLst>
        </pc:cxnChg>
        <pc:cxnChg chg="add del mod">
          <ac:chgData name="Yin, Xiangyu" userId="2bb6640f-cdcc-43e3-ad26-0c76e0fdfd37" providerId="ADAL" clId="{004FA34F-E127-45AE-80ED-136FDCA7718B}" dt="2022-03-19T22:03:19.589" v="6569"/>
          <ac:cxnSpMkLst>
            <pc:docMk/>
            <pc:sldMk cId="3515039887" sldId="493"/>
            <ac:cxnSpMk id="82" creationId="{BFAE28FC-CF96-481D-BD83-633987B5C3DE}"/>
          </ac:cxnSpMkLst>
        </pc:cxnChg>
        <pc:cxnChg chg="add del mod">
          <ac:chgData name="Yin, Xiangyu" userId="2bb6640f-cdcc-43e3-ad26-0c76e0fdfd37" providerId="ADAL" clId="{004FA34F-E127-45AE-80ED-136FDCA7718B}" dt="2022-03-19T22:03:19.589" v="6569"/>
          <ac:cxnSpMkLst>
            <pc:docMk/>
            <pc:sldMk cId="3515039887" sldId="493"/>
            <ac:cxnSpMk id="83" creationId="{61C192A7-35ED-4A81-9AE8-DAC22FAB793B}"/>
          </ac:cxnSpMkLst>
        </pc:cxnChg>
        <pc:cxnChg chg="add del mod">
          <ac:chgData name="Yin, Xiangyu" userId="2bb6640f-cdcc-43e3-ad26-0c76e0fdfd37" providerId="ADAL" clId="{004FA34F-E127-45AE-80ED-136FDCA7718B}" dt="2022-03-19T22:03:19.589" v="6569"/>
          <ac:cxnSpMkLst>
            <pc:docMk/>
            <pc:sldMk cId="3515039887" sldId="493"/>
            <ac:cxnSpMk id="86" creationId="{091FA047-DC11-4949-8231-1DD2FB199131}"/>
          </ac:cxnSpMkLst>
        </pc:cxnChg>
        <pc:cxnChg chg="add del mod">
          <ac:chgData name="Yin, Xiangyu" userId="2bb6640f-cdcc-43e3-ad26-0c76e0fdfd37" providerId="ADAL" clId="{004FA34F-E127-45AE-80ED-136FDCA7718B}" dt="2022-03-19T22:03:19.589" v="6569"/>
          <ac:cxnSpMkLst>
            <pc:docMk/>
            <pc:sldMk cId="3515039887" sldId="493"/>
            <ac:cxnSpMk id="88" creationId="{FFFE7FA8-2F0C-42C4-A0EC-6F388F3BEAAC}"/>
          </ac:cxnSpMkLst>
        </pc:cxnChg>
        <pc:cxnChg chg="add del mod">
          <ac:chgData name="Yin, Xiangyu" userId="2bb6640f-cdcc-43e3-ad26-0c76e0fdfd37" providerId="ADAL" clId="{004FA34F-E127-45AE-80ED-136FDCA7718B}" dt="2022-03-19T22:03:19.589" v="6569"/>
          <ac:cxnSpMkLst>
            <pc:docMk/>
            <pc:sldMk cId="3515039887" sldId="493"/>
            <ac:cxnSpMk id="89" creationId="{3B9D7292-41DA-4B3D-93BE-86372F10079E}"/>
          </ac:cxnSpMkLst>
        </pc:cxnChg>
        <pc:cxnChg chg="add del mod">
          <ac:chgData name="Yin, Xiangyu" userId="2bb6640f-cdcc-43e3-ad26-0c76e0fdfd37" providerId="ADAL" clId="{004FA34F-E127-45AE-80ED-136FDCA7718B}" dt="2022-03-19T22:03:19.589" v="6569"/>
          <ac:cxnSpMkLst>
            <pc:docMk/>
            <pc:sldMk cId="3515039887" sldId="493"/>
            <ac:cxnSpMk id="92" creationId="{56773DD9-F907-4540-808F-0BBF3430DFD4}"/>
          </ac:cxnSpMkLst>
        </pc:cxnChg>
        <pc:cxnChg chg="add del mod">
          <ac:chgData name="Yin, Xiangyu" userId="2bb6640f-cdcc-43e3-ad26-0c76e0fdfd37" providerId="ADAL" clId="{004FA34F-E127-45AE-80ED-136FDCA7718B}" dt="2022-03-19T22:03:19.589" v="6569"/>
          <ac:cxnSpMkLst>
            <pc:docMk/>
            <pc:sldMk cId="3515039887" sldId="493"/>
            <ac:cxnSpMk id="94" creationId="{94BC8DC6-B046-4242-921B-6CFE21819575}"/>
          </ac:cxnSpMkLst>
        </pc:cxnChg>
        <pc:cxnChg chg="add del mod">
          <ac:chgData name="Yin, Xiangyu" userId="2bb6640f-cdcc-43e3-ad26-0c76e0fdfd37" providerId="ADAL" clId="{004FA34F-E127-45AE-80ED-136FDCA7718B}" dt="2022-03-19T22:03:19.589" v="6569"/>
          <ac:cxnSpMkLst>
            <pc:docMk/>
            <pc:sldMk cId="3515039887" sldId="493"/>
            <ac:cxnSpMk id="95" creationId="{D3391561-28D2-43BB-B1A9-BD825645A910}"/>
          </ac:cxnSpMkLst>
        </pc:cxnChg>
        <pc:cxnChg chg="add del mod">
          <ac:chgData name="Yin, Xiangyu" userId="2bb6640f-cdcc-43e3-ad26-0c76e0fdfd37" providerId="ADAL" clId="{004FA34F-E127-45AE-80ED-136FDCA7718B}" dt="2022-03-19T22:03:19.589" v="6569"/>
          <ac:cxnSpMkLst>
            <pc:docMk/>
            <pc:sldMk cId="3515039887" sldId="493"/>
            <ac:cxnSpMk id="99" creationId="{5065A61B-7FB3-457F-A508-B96F5EE9C130}"/>
          </ac:cxnSpMkLst>
        </pc:cxnChg>
        <pc:cxnChg chg="add del mod">
          <ac:chgData name="Yin, Xiangyu" userId="2bb6640f-cdcc-43e3-ad26-0c76e0fdfd37" providerId="ADAL" clId="{004FA34F-E127-45AE-80ED-136FDCA7718B}" dt="2022-03-19T22:03:19.589" v="6569"/>
          <ac:cxnSpMkLst>
            <pc:docMk/>
            <pc:sldMk cId="3515039887" sldId="493"/>
            <ac:cxnSpMk id="100" creationId="{37C9052E-0348-4F6D-BE3D-2B803C080E3F}"/>
          </ac:cxnSpMkLst>
        </pc:cxnChg>
        <pc:cxnChg chg="add del mod">
          <ac:chgData name="Yin, Xiangyu" userId="2bb6640f-cdcc-43e3-ad26-0c76e0fdfd37" providerId="ADAL" clId="{004FA34F-E127-45AE-80ED-136FDCA7718B}" dt="2022-03-19T22:03:19.589" v="6569"/>
          <ac:cxnSpMkLst>
            <pc:docMk/>
            <pc:sldMk cId="3515039887" sldId="493"/>
            <ac:cxnSpMk id="105" creationId="{D050FC16-BE37-492B-BDC9-DB3EFD446277}"/>
          </ac:cxnSpMkLst>
        </pc:cxnChg>
        <pc:cxnChg chg="add del mod">
          <ac:chgData name="Yin, Xiangyu" userId="2bb6640f-cdcc-43e3-ad26-0c76e0fdfd37" providerId="ADAL" clId="{004FA34F-E127-45AE-80ED-136FDCA7718B}" dt="2022-03-19T22:03:19.589" v="6569"/>
          <ac:cxnSpMkLst>
            <pc:docMk/>
            <pc:sldMk cId="3515039887" sldId="493"/>
            <ac:cxnSpMk id="106" creationId="{5B0C9583-F9C9-4C5D-9243-2B095CD533DB}"/>
          </ac:cxnSpMkLst>
        </pc:cxnChg>
        <pc:cxnChg chg="add del mod">
          <ac:chgData name="Yin, Xiangyu" userId="2bb6640f-cdcc-43e3-ad26-0c76e0fdfd37" providerId="ADAL" clId="{004FA34F-E127-45AE-80ED-136FDCA7718B}" dt="2022-03-19T22:03:19.589" v="6569"/>
          <ac:cxnSpMkLst>
            <pc:docMk/>
            <pc:sldMk cId="3515039887" sldId="493"/>
            <ac:cxnSpMk id="118" creationId="{3A6614A3-B594-4ADA-A116-6481A24120EE}"/>
          </ac:cxnSpMkLst>
        </pc:cxnChg>
        <pc:cxnChg chg="add del mod">
          <ac:chgData name="Yin, Xiangyu" userId="2bb6640f-cdcc-43e3-ad26-0c76e0fdfd37" providerId="ADAL" clId="{004FA34F-E127-45AE-80ED-136FDCA7718B}" dt="2022-03-19T22:03:19.589" v="6569"/>
          <ac:cxnSpMkLst>
            <pc:docMk/>
            <pc:sldMk cId="3515039887" sldId="493"/>
            <ac:cxnSpMk id="121" creationId="{02EF1ECB-EE53-4AF9-906C-75B996D0D576}"/>
          </ac:cxnSpMkLst>
        </pc:cxnChg>
        <pc:cxnChg chg="add del mod">
          <ac:chgData name="Yin, Xiangyu" userId="2bb6640f-cdcc-43e3-ad26-0c76e0fdfd37" providerId="ADAL" clId="{004FA34F-E127-45AE-80ED-136FDCA7718B}" dt="2022-03-19T22:03:19.589" v="6569"/>
          <ac:cxnSpMkLst>
            <pc:docMk/>
            <pc:sldMk cId="3515039887" sldId="493"/>
            <ac:cxnSpMk id="125" creationId="{CE6EF3A3-EF2F-41EE-9B18-A71A9AA10C5F}"/>
          </ac:cxnSpMkLst>
        </pc:cxnChg>
        <pc:cxnChg chg="add del mod">
          <ac:chgData name="Yin, Xiangyu" userId="2bb6640f-cdcc-43e3-ad26-0c76e0fdfd37" providerId="ADAL" clId="{004FA34F-E127-45AE-80ED-136FDCA7718B}" dt="2022-03-19T22:03:19.589" v="6569"/>
          <ac:cxnSpMkLst>
            <pc:docMk/>
            <pc:sldMk cId="3515039887" sldId="493"/>
            <ac:cxnSpMk id="126" creationId="{9EB526C0-F9EF-45FF-B6DB-ADE609A5C02B}"/>
          </ac:cxnSpMkLst>
        </pc:cxnChg>
        <pc:cxnChg chg="add del mod">
          <ac:chgData name="Yin, Xiangyu" userId="2bb6640f-cdcc-43e3-ad26-0c76e0fdfd37" providerId="ADAL" clId="{004FA34F-E127-45AE-80ED-136FDCA7718B}" dt="2022-03-19T22:03:19.589" v="6569"/>
          <ac:cxnSpMkLst>
            <pc:docMk/>
            <pc:sldMk cId="3515039887" sldId="493"/>
            <ac:cxnSpMk id="127" creationId="{65C68BE5-DFEF-48DD-9846-6F43CDC9238A}"/>
          </ac:cxnSpMkLst>
        </pc:cxnChg>
        <pc:cxnChg chg="add del mod">
          <ac:chgData name="Yin, Xiangyu" userId="2bb6640f-cdcc-43e3-ad26-0c76e0fdfd37" providerId="ADAL" clId="{004FA34F-E127-45AE-80ED-136FDCA7718B}" dt="2022-03-19T22:03:19.589" v="6569"/>
          <ac:cxnSpMkLst>
            <pc:docMk/>
            <pc:sldMk cId="3515039887" sldId="493"/>
            <ac:cxnSpMk id="130" creationId="{1C38CB7F-C3EE-4228-8AB6-312E303B773C}"/>
          </ac:cxnSpMkLst>
        </pc:cxnChg>
      </pc:sldChg>
      <pc:sldChg chg="addSp delSp modSp add mod">
        <pc:chgData name="Yin, Xiangyu" userId="2bb6640f-cdcc-43e3-ad26-0c76e0fdfd37" providerId="ADAL" clId="{004FA34F-E127-45AE-80ED-136FDCA7718B}" dt="2022-03-20T22:22:24.400" v="11723" actId="1076"/>
        <pc:sldMkLst>
          <pc:docMk/>
          <pc:sldMk cId="783235158" sldId="494"/>
        </pc:sldMkLst>
        <pc:spChg chg="mod">
          <ac:chgData name="Yin, Xiangyu" userId="2bb6640f-cdcc-43e3-ad26-0c76e0fdfd37" providerId="ADAL" clId="{004FA34F-E127-45AE-80ED-136FDCA7718B}" dt="2022-03-19T22:55:50.123" v="7588" actId="20577"/>
          <ac:spMkLst>
            <pc:docMk/>
            <pc:sldMk cId="783235158" sldId="494"/>
            <ac:spMk id="2" creationId="{9EE53245-71E7-4223-9D97-2CCD861CDAF0}"/>
          </ac:spMkLst>
        </pc:spChg>
        <pc:spChg chg="add mod">
          <ac:chgData name="Yin, Xiangyu" userId="2bb6640f-cdcc-43e3-ad26-0c76e0fdfd37" providerId="ADAL" clId="{004FA34F-E127-45AE-80ED-136FDCA7718B}" dt="2022-03-20T22:22:17.248" v="11721" actId="1076"/>
          <ac:spMkLst>
            <pc:docMk/>
            <pc:sldMk cId="783235158" sldId="494"/>
            <ac:spMk id="3" creationId="{A9D359CB-F09D-418E-9F93-4D4E272FA099}"/>
          </ac:spMkLst>
        </pc:spChg>
        <pc:spChg chg="add mod">
          <ac:chgData name="Yin, Xiangyu" userId="2bb6640f-cdcc-43e3-ad26-0c76e0fdfd37" providerId="ADAL" clId="{004FA34F-E127-45AE-80ED-136FDCA7718B}" dt="2022-03-20T22:22:17.248" v="11721" actId="1076"/>
          <ac:spMkLst>
            <pc:docMk/>
            <pc:sldMk cId="783235158" sldId="494"/>
            <ac:spMk id="6" creationId="{B03FC904-47B2-448F-A5FC-3989A92298D9}"/>
          </ac:spMkLst>
        </pc:spChg>
        <pc:spChg chg="add mod">
          <ac:chgData name="Yin, Xiangyu" userId="2bb6640f-cdcc-43e3-ad26-0c76e0fdfd37" providerId="ADAL" clId="{004FA34F-E127-45AE-80ED-136FDCA7718B}" dt="2022-03-20T22:22:17.248" v="11721" actId="1076"/>
          <ac:spMkLst>
            <pc:docMk/>
            <pc:sldMk cId="783235158" sldId="494"/>
            <ac:spMk id="9" creationId="{5E73EF96-A1DB-4A36-96DE-870FA4601411}"/>
          </ac:spMkLst>
        </pc:spChg>
        <pc:spChg chg="del">
          <ac:chgData name="Yin, Xiangyu" userId="2bb6640f-cdcc-43e3-ad26-0c76e0fdfd37" providerId="ADAL" clId="{004FA34F-E127-45AE-80ED-136FDCA7718B}" dt="2022-03-19T22:05:48.999" v="6614" actId="478"/>
          <ac:spMkLst>
            <pc:docMk/>
            <pc:sldMk cId="783235158" sldId="494"/>
            <ac:spMk id="11" creationId="{5AAFBD88-FB97-4F36-8E97-2EF402DC05DD}"/>
          </ac:spMkLst>
        </pc:spChg>
        <pc:spChg chg="del">
          <ac:chgData name="Yin, Xiangyu" userId="2bb6640f-cdcc-43e3-ad26-0c76e0fdfd37" providerId="ADAL" clId="{004FA34F-E127-45AE-80ED-136FDCA7718B}" dt="2022-03-19T22:05:48.999" v="6614" actId="478"/>
          <ac:spMkLst>
            <pc:docMk/>
            <pc:sldMk cId="783235158" sldId="494"/>
            <ac:spMk id="13" creationId="{33A9C042-35DE-4FEF-B61D-722B69762E7A}"/>
          </ac:spMkLst>
        </pc:spChg>
        <pc:spChg chg="del">
          <ac:chgData name="Yin, Xiangyu" userId="2bb6640f-cdcc-43e3-ad26-0c76e0fdfd37" providerId="ADAL" clId="{004FA34F-E127-45AE-80ED-136FDCA7718B}" dt="2022-03-19T22:05:48.999" v="6614" actId="478"/>
          <ac:spMkLst>
            <pc:docMk/>
            <pc:sldMk cId="783235158" sldId="494"/>
            <ac:spMk id="14" creationId="{FD6987B1-E084-4D63-9C17-26484723F02A}"/>
          </ac:spMkLst>
        </pc:spChg>
        <pc:spChg chg="del">
          <ac:chgData name="Yin, Xiangyu" userId="2bb6640f-cdcc-43e3-ad26-0c76e0fdfd37" providerId="ADAL" clId="{004FA34F-E127-45AE-80ED-136FDCA7718B}" dt="2022-03-19T22:05:48.999" v="6614" actId="478"/>
          <ac:spMkLst>
            <pc:docMk/>
            <pc:sldMk cId="783235158" sldId="494"/>
            <ac:spMk id="15" creationId="{6C8647D3-E266-420D-84F7-4D6F48E95D56}"/>
          </ac:spMkLst>
        </pc:spChg>
        <pc:spChg chg="add mod">
          <ac:chgData name="Yin, Xiangyu" userId="2bb6640f-cdcc-43e3-ad26-0c76e0fdfd37" providerId="ADAL" clId="{004FA34F-E127-45AE-80ED-136FDCA7718B}" dt="2022-03-20T22:22:17.248" v="11721" actId="1076"/>
          <ac:spMkLst>
            <pc:docMk/>
            <pc:sldMk cId="783235158" sldId="494"/>
            <ac:spMk id="19" creationId="{330DF43A-2FB9-4070-84CE-724854777BFD}"/>
          </ac:spMkLst>
        </pc:spChg>
        <pc:picChg chg="add mod">
          <ac:chgData name="Yin, Xiangyu" userId="2bb6640f-cdcc-43e3-ad26-0c76e0fdfd37" providerId="ADAL" clId="{004FA34F-E127-45AE-80ED-136FDCA7718B}" dt="2022-03-20T22:22:17.248" v="11721" actId="1076"/>
          <ac:picMkLst>
            <pc:docMk/>
            <pc:sldMk cId="783235158" sldId="494"/>
            <ac:picMk id="5" creationId="{B6A1EB28-75C5-4629-90F0-9CA4877F3FB7}"/>
          </ac:picMkLst>
        </pc:picChg>
        <pc:picChg chg="del">
          <ac:chgData name="Yin, Xiangyu" userId="2bb6640f-cdcc-43e3-ad26-0c76e0fdfd37" providerId="ADAL" clId="{004FA34F-E127-45AE-80ED-136FDCA7718B}" dt="2022-03-19T22:05:48.999" v="6614" actId="478"/>
          <ac:picMkLst>
            <pc:docMk/>
            <pc:sldMk cId="783235158" sldId="494"/>
            <ac:picMk id="12" creationId="{8C521CE5-9D79-43BE-AA70-2A73BD6B6858}"/>
          </ac:picMkLst>
        </pc:picChg>
        <pc:picChg chg="add mod">
          <ac:chgData name="Yin, Xiangyu" userId="2bb6640f-cdcc-43e3-ad26-0c76e0fdfd37" providerId="ADAL" clId="{004FA34F-E127-45AE-80ED-136FDCA7718B}" dt="2022-03-20T22:22:24.400" v="11723" actId="1076"/>
          <ac:picMkLst>
            <pc:docMk/>
            <pc:sldMk cId="783235158" sldId="494"/>
            <ac:picMk id="16" creationId="{C492F706-0E06-4CC5-BA42-6D955CAA0826}"/>
          </ac:picMkLst>
        </pc:picChg>
        <pc:picChg chg="del">
          <ac:chgData name="Yin, Xiangyu" userId="2bb6640f-cdcc-43e3-ad26-0c76e0fdfd37" providerId="ADAL" clId="{004FA34F-E127-45AE-80ED-136FDCA7718B}" dt="2022-03-19T22:05:48.999" v="6614" actId="478"/>
          <ac:picMkLst>
            <pc:docMk/>
            <pc:sldMk cId="783235158" sldId="494"/>
            <ac:picMk id="31" creationId="{027F6BAF-6AEB-49BE-ABB6-073D6BBDD9F6}"/>
          </ac:picMkLst>
        </pc:picChg>
        <pc:picChg chg="del">
          <ac:chgData name="Yin, Xiangyu" userId="2bb6640f-cdcc-43e3-ad26-0c76e0fdfd37" providerId="ADAL" clId="{004FA34F-E127-45AE-80ED-136FDCA7718B}" dt="2022-03-19T22:05:48.999" v="6614" actId="478"/>
          <ac:picMkLst>
            <pc:docMk/>
            <pc:sldMk cId="783235158" sldId="494"/>
            <ac:picMk id="44" creationId="{440F6E35-5907-4C3A-AEC8-6E1283E03779}"/>
          </ac:picMkLst>
        </pc:picChg>
        <pc:picChg chg="del">
          <ac:chgData name="Yin, Xiangyu" userId="2bb6640f-cdcc-43e3-ad26-0c76e0fdfd37" providerId="ADAL" clId="{004FA34F-E127-45AE-80ED-136FDCA7718B}" dt="2022-03-19T22:05:48.999" v="6614" actId="478"/>
          <ac:picMkLst>
            <pc:docMk/>
            <pc:sldMk cId="783235158" sldId="494"/>
            <ac:picMk id="61" creationId="{234754D7-4770-4B26-BCBB-17475E69BE57}"/>
          </ac:picMkLst>
        </pc:picChg>
        <pc:cxnChg chg="del">
          <ac:chgData name="Yin, Xiangyu" userId="2bb6640f-cdcc-43e3-ad26-0c76e0fdfd37" providerId="ADAL" clId="{004FA34F-E127-45AE-80ED-136FDCA7718B}" dt="2022-03-19T22:05:48.999" v="6614" actId="478"/>
          <ac:cxnSpMkLst>
            <pc:docMk/>
            <pc:sldMk cId="783235158" sldId="494"/>
            <ac:cxnSpMk id="63" creationId="{5859B4E7-65CC-4B84-ACAC-C7DB3864E08D}"/>
          </ac:cxnSpMkLst>
        </pc:cxnChg>
        <pc:cxnChg chg="del">
          <ac:chgData name="Yin, Xiangyu" userId="2bb6640f-cdcc-43e3-ad26-0c76e0fdfd37" providerId="ADAL" clId="{004FA34F-E127-45AE-80ED-136FDCA7718B}" dt="2022-03-19T22:05:48.999" v="6614" actId="478"/>
          <ac:cxnSpMkLst>
            <pc:docMk/>
            <pc:sldMk cId="783235158" sldId="494"/>
            <ac:cxnSpMk id="64" creationId="{C44D80F5-268D-40D0-A9A5-CDF923D66182}"/>
          </ac:cxnSpMkLst>
        </pc:cxnChg>
        <pc:cxnChg chg="del">
          <ac:chgData name="Yin, Xiangyu" userId="2bb6640f-cdcc-43e3-ad26-0c76e0fdfd37" providerId="ADAL" clId="{004FA34F-E127-45AE-80ED-136FDCA7718B}" dt="2022-03-19T22:05:48.999" v="6614" actId="478"/>
          <ac:cxnSpMkLst>
            <pc:docMk/>
            <pc:sldMk cId="783235158" sldId="494"/>
            <ac:cxnSpMk id="67" creationId="{D2C11F04-B46E-47C5-8E4C-D8026D39852F}"/>
          </ac:cxnSpMkLst>
        </pc:cxnChg>
      </pc:sldChg>
      <pc:sldChg chg="new del">
        <pc:chgData name="Yin, Xiangyu" userId="2bb6640f-cdcc-43e3-ad26-0c76e0fdfd37" providerId="ADAL" clId="{004FA34F-E127-45AE-80ED-136FDCA7718B}" dt="2022-03-19T22:05:34.867" v="6588" actId="680"/>
        <pc:sldMkLst>
          <pc:docMk/>
          <pc:sldMk cId="4019750055" sldId="494"/>
        </pc:sldMkLst>
      </pc:sldChg>
      <pc:sldChg chg="addSp delSp modSp add mod">
        <pc:chgData name="Yin, Xiangyu" userId="2bb6640f-cdcc-43e3-ad26-0c76e0fdfd37" providerId="ADAL" clId="{004FA34F-E127-45AE-80ED-136FDCA7718B}" dt="2022-03-20T22:09:09.952" v="10790" actId="20577"/>
        <pc:sldMkLst>
          <pc:docMk/>
          <pc:sldMk cId="1453814533" sldId="495"/>
        </pc:sldMkLst>
        <pc:spChg chg="add mod">
          <ac:chgData name="Yin, Xiangyu" userId="2bb6640f-cdcc-43e3-ad26-0c76e0fdfd37" providerId="ADAL" clId="{004FA34F-E127-45AE-80ED-136FDCA7718B}" dt="2022-03-20T22:09:09.952" v="10790" actId="20577"/>
          <ac:spMkLst>
            <pc:docMk/>
            <pc:sldMk cId="1453814533" sldId="495"/>
            <ac:spMk id="5" creationId="{89704549-A879-4691-8BBB-84549DB8552D}"/>
          </ac:spMkLst>
        </pc:spChg>
        <pc:picChg chg="del">
          <ac:chgData name="Yin, Xiangyu" userId="2bb6640f-cdcc-43e3-ad26-0c76e0fdfd37" providerId="ADAL" clId="{004FA34F-E127-45AE-80ED-136FDCA7718B}" dt="2022-03-19T22:35:31.934" v="6957" actId="478"/>
          <ac:picMkLst>
            <pc:docMk/>
            <pc:sldMk cId="1453814533" sldId="495"/>
            <ac:picMk id="221" creationId="{AF304906-5C5C-4D18-855E-51828146C502}"/>
          </ac:picMkLst>
        </pc:picChg>
      </pc:sldChg>
      <pc:sldChg chg="addSp delSp modSp add mod modAnim">
        <pc:chgData name="Yin, Xiangyu" userId="2bb6640f-cdcc-43e3-ad26-0c76e0fdfd37" providerId="ADAL" clId="{004FA34F-E127-45AE-80ED-136FDCA7718B}" dt="2022-03-19T23:12:45.250" v="7771"/>
        <pc:sldMkLst>
          <pc:docMk/>
          <pc:sldMk cId="1439108220" sldId="496"/>
        </pc:sldMkLst>
        <pc:spChg chg="mod">
          <ac:chgData name="Yin, Xiangyu" userId="2bb6640f-cdcc-43e3-ad26-0c76e0fdfd37" providerId="ADAL" clId="{004FA34F-E127-45AE-80ED-136FDCA7718B}" dt="2022-03-19T23:12:45.250" v="7771"/>
          <ac:spMkLst>
            <pc:docMk/>
            <pc:sldMk cId="1439108220" sldId="496"/>
            <ac:spMk id="7" creationId="{6785F8F4-6769-44C2-BCB7-DB2648F98D40}"/>
          </ac:spMkLst>
        </pc:spChg>
        <pc:spChg chg="add del mod">
          <ac:chgData name="Yin, Xiangyu" userId="2bb6640f-cdcc-43e3-ad26-0c76e0fdfd37" providerId="ADAL" clId="{004FA34F-E127-45AE-80ED-136FDCA7718B}" dt="2022-03-19T23:11:44.690" v="7759"/>
          <ac:spMkLst>
            <pc:docMk/>
            <pc:sldMk cId="1439108220" sldId="496"/>
            <ac:spMk id="9" creationId="{C01AD0CB-0EC0-4A99-9DAF-F1A449FDC4FD}"/>
          </ac:spMkLst>
        </pc:spChg>
        <pc:spChg chg="add del mod">
          <ac:chgData name="Yin, Xiangyu" userId="2bb6640f-cdcc-43e3-ad26-0c76e0fdfd37" providerId="ADAL" clId="{004FA34F-E127-45AE-80ED-136FDCA7718B}" dt="2022-03-19T23:11:44.690" v="7759"/>
          <ac:spMkLst>
            <pc:docMk/>
            <pc:sldMk cId="1439108220" sldId="496"/>
            <ac:spMk id="10" creationId="{2C142207-FCB7-4404-A4B6-D15944C87BED}"/>
          </ac:spMkLst>
        </pc:spChg>
        <pc:spChg chg="add del mod">
          <ac:chgData name="Yin, Xiangyu" userId="2bb6640f-cdcc-43e3-ad26-0c76e0fdfd37" providerId="ADAL" clId="{004FA34F-E127-45AE-80ED-136FDCA7718B}" dt="2022-03-19T23:11:44.690" v="7759"/>
          <ac:spMkLst>
            <pc:docMk/>
            <pc:sldMk cId="1439108220" sldId="496"/>
            <ac:spMk id="11" creationId="{9B10FCFC-3656-453B-A41C-970346CC7CAA}"/>
          </ac:spMkLst>
        </pc:spChg>
        <pc:spChg chg="add del mod">
          <ac:chgData name="Yin, Xiangyu" userId="2bb6640f-cdcc-43e3-ad26-0c76e0fdfd37" providerId="ADAL" clId="{004FA34F-E127-45AE-80ED-136FDCA7718B}" dt="2022-03-19T23:11:44.690" v="7759"/>
          <ac:spMkLst>
            <pc:docMk/>
            <pc:sldMk cId="1439108220" sldId="496"/>
            <ac:spMk id="12" creationId="{7F6BF532-9915-48FD-9AB1-42A10BFF2748}"/>
          </ac:spMkLst>
        </pc:spChg>
        <pc:spChg chg="add del mod">
          <ac:chgData name="Yin, Xiangyu" userId="2bb6640f-cdcc-43e3-ad26-0c76e0fdfd37" providerId="ADAL" clId="{004FA34F-E127-45AE-80ED-136FDCA7718B}" dt="2022-03-19T23:11:44.690" v="7759"/>
          <ac:spMkLst>
            <pc:docMk/>
            <pc:sldMk cId="1439108220" sldId="496"/>
            <ac:spMk id="13" creationId="{01BA8207-00E4-4A86-8656-DC9949096E78}"/>
          </ac:spMkLst>
        </pc:spChg>
        <pc:spChg chg="add del mod">
          <ac:chgData name="Yin, Xiangyu" userId="2bb6640f-cdcc-43e3-ad26-0c76e0fdfd37" providerId="ADAL" clId="{004FA34F-E127-45AE-80ED-136FDCA7718B}" dt="2022-03-19T23:11:44.690" v="7759"/>
          <ac:spMkLst>
            <pc:docMk/>
            <pc:sldMk cId="1439108220" sldId="496"/>
            <ac:spMk id="16" creationId="{E0242A8E-FB60-4394-B94D-EE3E5E1B5BA5}"/>
          </ac:spMkLst>
        </pc:spChg>
        <pc:spChg chg="add del mod">
          <ac:chgData name="Yin, Xiangyu" userId="2bb6640f-cdcc-43e3-ad26-0c76e0fdfd37" providerId="ADAL" clId="{004FA34F-E127-45AE-80ED-136FDCA7718B}" dt="2022-03-19T23:11:44.690" v="7759"/>
          <ac:spMkLst>
            <pc:docMk/>
            <pc:sldMk cId="1439108220" sldId="496"/>
            <ac:spMk id="17" creationId="{EF0A67CD-1BB8-4099-8E5C-EC959E2AEC88}"/>
          </ac:spMkLst>
        </pc:spChg>
        <pc:spChg chg="add del mod">
          <ac:chgData name="Yin, Xiangyu" userId="2bb6640f-cdcc-43e3-ad26-0c76e0fdfd37" providerId="ADAL" clId="{004FA34F-E127-45AE-80ED-136FDCA7718B}" dt="2022-03-19T23:11:44.690" v="7759"/>
          <ac:spMkLst>
            <pc:docMk/>
            <pc:sldMk cId="1439108220" sldId="496"/>
            <ac:spMk id="18" creationId="{9377E476-FC49-4623-8AD3-00CB093843F8}"/>
          </ac:spMkLst>
        </pc:spChg>
        <pc:spChg chg="add del mod">
          <ac:chgData name="Yin, Xiangyu" userId="2bb6640f-cdcc-43e3-ad26-0c76e0fdfd37" providerId="ADAL" clId="{004FA34F-E127-45AE-80ED-136FDCA7718B}" dt="2022-03-19T23:11:44.690" v="7759"/>
          <ac:spMkLst>
            <pc:docMk/>
            <pc:sldMk cId="1439108220" sldId="496"/>
            <ac:spMk id="21" creationId="{25B9C69B-22B5-4913-8BB0-970D73CD7759}"/>
          </ac:spMkLst>
        </pc:spChg>
        <pc:spChg chg="add del mod">
          <ac:chgData name="Yin, Xiangyu" userId="2bb6640f-cdcc-43e3-ad26-0c76e0fdfd37" providerId="ADAL" clId="{004FA34F-E127-45AE-80ED-136FDCA7718B}" dt="2022-03-19T23:11:44.690" v="7759"/>
          <ac:spMkLst>
            <pc:docMk/>
            <pc:sldMk cId="1439108220" sldId="496"/>
            <ac:spMk id="22" creationId="{711D4A30-4FF9-47D3-9857-F265A20A8E4D}"/>
          </ac:spMkLst>
        </pc:spChg>
        <pc:spChg chg="add del mod">
          <ac:chgData name="Yin, Xiangyu" userId="2bb6640f-cdcc-43e3-ad26-0c76e0fdfd37" providerId="ADAL" clId="{004FA34F-E127-45AE-80ED-136FDCA7718B}" dt="2022-03-19T23:11:44.690" v="7759"/>
          <ac:spMkLst>
            <pc:docMk/>
            <pc:sldMk cId="1439108220" sldId="496"/>
            <ac:spMk id="24" creationId="{4DF55824-491E-4BB6-9EB1-0043E28D4477}"/>
          </ac:spMkLst>
        </pc:spChg>
        <pc:spChg chg="add del mod">
          <ac:chgData name="Yin, Xiangyu" userId="2bb6640f-cdcc-43e3-ad26-0c76e0fdfd37" providerId="ADAL" clId="{004FA34F-E127-45AE-80ED-136FDCA7718B}" dt="2022-03-19T23:11:44.690" v="7759"/>
          <ac:spMkLst>
            <pc:docMk/>
            <pc:sldMk cId="1439108220" sldId="496"/>
            <ac:spMk id="27" creationId="{1F2AE267-00FF-4EF9-AC4D-81AC9B4560CD}"/>
          </ac:spMkLst>
        </pc:spChg>
        <pc:spChg chg="add del mod">
          <ac:chgData name="Yin, Xiangyu" userId="2bb6640f-cdcc-43e3-ad26-0c76e0fdfd37" providerId="ADAL" clId="{004FA34F-E127-45AE-80ED-136FDCA7718B}" dt="2022-03-19T23:11:44.690" v="7759"/>
          <ac:spMkLst>
            <pc:docMk/>
            <pc:sldMk cId="1439108220" sldId="496"/>
            <ac:spMk id="28" creationId="{6D1F18E5-662B-4875-B891-568A3B2E4A3A}"/>
          </ac:spMkLst>
        </pc:spChg>
        <pc:spChg chg="add del mod">
          <ac:chgData name="Yin, Xiangyu" userId="2bb6640f-cdcc-43e3-ad26-0c76e0fdfd37" providerId="ADAL" clId="{004FA34F-E127-45AE-80ED-136FDCA7718B}" dt="2022-03-19T23:11:44.690" v="7759"/>
          <ac:spMkLst>
            <pc:docMk/>
            <pc:sldMk cId="1439108220" sldId="496"/>
            <ac:spMk id="30" creationId="{A596F399-4C23-4725-A3B4-AD3422D45226}"/>
          </ac:spMkLst>
        </pc:spChg>
        <pc:spChg chg="add del mod">
          <ac:chgData name="Yin, Xiangyu" userId="2bb6640f-cdcc-43e3-ad26-0c76e0fdfd37" providerId="ADAL" clId="{004FA34F-E127-45AE-80ED-136FDCA7718B}" dt="2022-03-19T23:11:44.690" v="7759"/>
          <ac:spMkLst>
            <pc:docMk/>
            <pc:sldMk cId="1439108220" sldId="496"/>
            <ac:spMk id="34" creationId="{7F7BE86F-D10D-4AFE-AE72-CA51B688DF42}"/>
          </ac:spMkLst>
        </pc:spChg>
        <pc:spChg chg="add del mod">
          <ac:chgData name="Yin, Xiangyu" userId="2bb6640f-cdcc-43e3-ad26-0c76e0fdfd37" providerId="ADAL" clId="{004FA34F-E127-45AE-80ED-136FDCA7718B}" dt="2022-03-19T23:11:44.690" v="7759"/>
          <ac:spMkLst>
            <pc:docMk/>
            <pc:sldMk cId="1439108220" sldId="496"/>
            <ac:spMk id="35" creationId="{B7780762-7EFD-4452-B6D5-1F975A2D2C22}"/>
          </ac:spMkLst>
        </pc:spChg>
        <pc:spChg chg="add del mod">
          <ac:chgData name="Yin, Xiangyu" userId="2bb6640f-cdcc-43e3-ad26-0c76e0fdfd37" providerId="ADAL" clId="{004FA34F-E127-45AE-80ED-136FDCA7718B}" dt="2022-03-19T23:11:44.690" v="7759"/>
          <ac:spMkLst>
            <pc:docMk/>
            <pc:sldMk cId="1439108220" sldId="496"/>
            <ac:spMk id="36" creationId="{7D1E23D5-31D2-4DA4-B54B-EA44568A35DD}"/>
          </ac:spMkLst>
        </pc:spChg>
        <pc:spChg chg="add del mod">
          <ac:chgData name="Yin, Xiangyu" userId="2bb6640f-cdcc-43e3-ad26-0c76e0fdfd37" providerId="ADAL" clId="{004FA34F-E127-45AE-80ED-136FDCA7718B}" dt="2022-03-19T23:11:44.690" v="7759"/>
          <ac:spMkLst>
            <pc:docMk/>
            <pc:sldMk cId="1439108220" sldId="496"/>
            <ac:spMk id="37" creationId="{F747F1F4-33C8-4D31-B508-F7C360686E6A}"/>
          </ac:spMkLst>
        </pc:spChg>
        <pc:spChg chg="add del mod">
          <ac:chgData name="Yin, Xiangyu" userId="2bb6640f-cdcc-43e3-ad26-0c76e0fdfd37" providerId="ADAL" clId="{004FA34F-E127-45AE-80ED-136FDCA7718B}" dt="2022-03-19T23:11:44.690" v="7759"/>
          <ac:spMkLst>
            <pc:docMk/>
            <pc:sldMk cId="1439108220" sldId="496"/>
            <ac:spMk id="38" creationId="{16EED9BD-196A-4473-A4DB-BC4806959A55}"/>
          </ac:spMkLst>
        </pc:spChg>
        <pc:spChg chg="add del mod">
          <ac:chgData name="Yin, Xiangyu" userId="2bb6640f-cdcc-43e3-ad26-0c76e0fdfd37" providerId="ADAL" clId="{004FA34F-E127-45AE-80ED-136FDCA7718B}" dt="2022-03-19T23:11:44.690" v="7759"/>
          <ac:spMkLst>
            <pc:docMk/>
            <pc:sldMk cId="1439108220" sldId="496"/>
            <ac:spMk id="39" creationId="{2EAD3CB3-D0A1-4132-ACF7-260134C7999F}"/>
          </ac:spMkLst>
        </pc:spChg>
        <pc:spChg chg="add del mod">
          <ac:chgData name="Yin, Xiangyu" userId="2bb6640f-cdcc-43e3-ad26-0c76e0fdfd37" providerId="ADAL" clId="{004FA34F-E127-45AE-80ED-136FDCA7718B}" dt="2022-03-19T23:11:44.690" v="7759"/>
          <ac:spMkLst>
            <pc:docMk/>
            <pc:sldMk cId="1439108220" sldId="496"/>
            <ac:spMk id="40" creationId="{5D5A1ECA-C225-4FE7-B574-E19F18190D2F}"/>
          </ac:spMkLst>
        </pc:spChg>
        <pc:spChg chg="add del mod">
          <ac:chgData name="Yin, Xiangyu" userId="2bb6640f-cdcc-43e3-ad26-0c76e0fdfd37" providerId="ADAL" clId="{004FA34F-E127-45AE-80ED-136FDCA7718B}" dt="2022-03-19T23:11:44.690" v="7759"/>
          <ac:spMkLst>
            <pc:docMk/>
            <pc:sldMk cId="1439108220" sldId="496"/>
            <ac:spMk id="41" creationId="{CE7001F8-D103-46D4-8F54-F6B517F6921F}"/>
          </ac:spMkLst>
        </pc:spChg>
        <pc:spChg chg="add del mod">
          <ac:chgData name="Yin, Xiangyu" userId="2bb6640f-cdcc-43e3-ad26-0c76e0fdfd37" providerId="ADAL" clId="{004FA34F-E127-45AE-80ED-136FDCA7718B}" dt="2022-03-19T23:11:44.690" v="7759"/>
          <ac:spMkLst>
            <pc:docMk/>
            <pc:sldMk cId="1439108220" sldId="496"/>
            <ac:spMk id="42" creationId="{8C1EF0F4-2C82-4A1A-AB5E-ECC2662AB901}"/>
          </ac:spMkLst>
        </pc:spChg>
        <pc:spChg chg="add del mod">
          <ac:chgData name="Yin, Xiangyu" userId="2bb6640f-cdcc-43e3-ad26-0c76e0fdfd37" providerId="ADAL" clId="{004FA34F-E127-45AE-80ED-136FDCA7718B}" dt="2022-03-19T23:11:44.690" v="7759"/>
          <ac:spMkLst>
            <pc:docMk/>
            <pc:sldMk cId="1439108220" sldId="496"/>
            <ac:spMk id="44" creationId="{4FFF67E1-A160-4F8E-B405-263DD9472901}"/>
          </ac:spMkLst>
        </pc:spChg>
        <pc:spChg chg="del">
          <ac:chgData name="Yin, Xiangyu" userId="2bb6640f-cdcc-43e3-ad26-0c76e0fdfd37" providerId="ADAL" clId="{004FA34F-E127-45AE-80ED-136FDCA7718B}" dt="2022-03-19T23:10:30.088" v="7754" actId="478"/>
          <ac:spMkLst>
            <pc:docMk/>
            <pc:sldMk cId="1439108220" sldId="496"/>
            <ac:spMk id="131" creationId="{67114693-A146-4D9C-ADA4-8359C09835DB}"/>
          </ac:spMkLst>
        </pc:spChg>
        <pc:spChg chg="del">
          <ac:chgData name="Yin, Xiangyu" userId="2bb6640f-cdcc-43e3-ad26-0c76e0fdfd37" providerId="ADAL" clId="{004FA34F-E127-45AE-80ED-136FDCA7718B}" dt="2022-03-19T23:10:30.650" v="7755" actId="478"/>
          <ac:spMkLst>
            <pc:docMk/>
            <pc:sldMk cId="1439108220" sldId="496"/>
            <ac:spMk id="365" creationId="{022A2423-2E1A-4383-9B27-F693EBED88FC}"/>
          </ac:spMkLst>
        </pc:spChg>
        <pc:graphicFrameChg chg="add del mod">
          <ac:chgData name="Yin, Xiangyu" userId="2bb6640f-cdcc-43e3-ad26-0c76e0fdfd37" providerId="ADAL" clId="{004FA34F-E127-45AE-80ED-136FDCA7718B}" dt="2022-03-19T23:11:44.690" v="7759"/>
          <ac:graphicFrameMkLst>
            <pc:docMk/>
            <pc:sldMk cId="1439108220" sldId="496"/>
            <ac:graphicFrameMk id="33" creationId="{5ABED6E5-94AF-4D10-991B-17625F13FFED}"/>
          </ac:graphicFrameMkLst>
        </pc:graphicFrameChg>
        <pc:picChg chg="add del mod">
          <ac:chgData name="Yin, Xiangyu" userId="2bb6640f-cdcc-43e3-ad26-0c76e0fdfd37" providerId="ADAL" clId="{004FA34F-E127-45AE-80ED-136FDCA7718B}" dt="2022-03-19T23:12:02.929" v="7768" actId="21"/>
          <ac:picMkLst>
            <pc:docMk/>
            <pc:sldMk cId="1439108220" sldId="496"/>
            <ac:picMk id="3" creationId="{FD3B2AD0-F60A-4072-90E0-3D7DB2F6990A}"/>
          </ac:picMkLst>
        </pc:picChg>
        <pc:picChg chg="del">
          <ac:chgData name="Yin, Xiangyu" userId="2bb6640f-cdcc-43e3-ad26-0c76e0fdfd37" providerId="ADAL" clId="{004FA34F-E127-45AE-80ED-136FDCA7718B}" dt="2022-03-19T23:12:04.254" v="7769" actId="478"/>
          <ac:picMkLst>
            <pc:docMk/>
            <pc:sldMk cId="1439108220" sldId="496"/>
            <ac:picMk id="364" creationId="{A1CD725E-BF26-419E-A955-364ECA7113C1}"/>
          </ac:picMkLst>
        </pc:picChg>
        <pc:cxnChg chg="add del mod">
          <ac:chgData name="Yin, Xiangyu" userId="2bb6640f-cdcc-43e3-ad26-0c76e0fdfd37" providerId="ADAL" clId="{004FA34F-E127-45AE-80ED-136FDCA7718B}" dt="2022-03-19T23:11:44.690" v="7759"/>
          <ac:cxnSpMkLst>
            <pc:docMk/>
            <pc:sldMk cId="1439108220" sldId="496"/>
            <ac:cxnSpMk id="14" creationId="{0164DBA6-A977-4EEE-B6D6-43AB1AFDC67F}"/>
          </ac:cxnSpMkLst>
        </pc:cxnChg>
        <pc:cxnChg chg="add del mod">
          <ac:chgData name="Yin, Xiangyu" userId="2bb6640f-cdcc-43e3-ad26-0c76e0fdfd37" providerId="ADAL" clId="{004FA34F-E127-45AE-80ED-136FDCA7718B}" dt="2022-03-19T23:11:44.690" v="7759"/>
          <ac:cxnSpMkLst>
            <pc:docMk/>
            <pc:sldMk cId="1439108220" sldId="496"/>
            <ac:cxnSpMk id="15" creationId="{B9460608-6354-4055-8207-11C8488C0F9A}"/>
          </ac:cxnSpMkLst>
        </pc:cxnChg>
        <pc:cxnChg chg="add del mod">
          <ac:chgData name="Yin, Xiangyu" userId="2bb6640f-cdcc-43e3-ad26-0c76e0fdfd37" providerId="ADAL" clId="{004FA34F-E127-45AE-80ED-136FDCA7718B}" dt="2022-03-19T23:11:44.690" v="7759"/>
          <ac:cxnSpMkLst>
            <pc:docMk/>
            <pc:sldMk cId="1439108220" sldId="496"/>
            <ac:cxnSpMk id="19" creationId="{153B4361-850F-4788-B601-ECADBE639C7D}"/>
          </ac:cxnSpMkLst>
        </pc:cxnChg>
        <pc:cxnChg chg="add del mod">
          <ac:chgData name="Yin, Xiangyu" userId="2bb6640f-cdcc-43e3-ad26-0c76e0fdfd37" providerId="ADAL" clId="{004FA34F-E127-45AE-80ED-136FDCA7718B}" dt="2022-03-19T23:11:44.690" v="7759"/>
          <ac:cxnSpMkLst>
            <pc:docMk/>
            <pc:sldMk cId="1439108220" sldId="496"/>
            <ac:cxnSpMk id="20" creationId="{848100F3-2897-4A71-9E4B-81D805D6D4AA}"/>
          </ac:cxnSpMkLst>
        </pc:cxnChg>
        <pc:cxnChg chg="add del mod">
          <ac:chgData name="Yin, Xiangyu" userId="2bb6640f-cdcc-43e3-ad26-0c76e0fdfd37" providerId="ADAL" clId="{004FA34F-E127-45AE-80ED-136FDCA7718B}" dt="2022-03-19T23:11:44.690" v="7759"/>
          <ac:cxnSpMkLst>
            <pc:docMk/>
            <pc:sldMk cId="1439108220" sldId="496"/>
            <ac:cxnSpMk id="23" creationId="{1CDF3E2D-176A-4FF3-AAC1-2AAC7231D52E}"/>
          </ac:cxnSpMkLst>
        </pc:cxnChg>
        <pc:cxnChg chg="add del mod">
          <ac:chgData name="Yin, Xiangyu" userId="2bb6640f-cdcc-43e3-ad26-0c76e0fdfd37" providerId="ADAL" clId="{004FA34F-E127-45AE-80ED-136FDCA7718B}" dt="2022-03-19T23:11:44.690" v="7759"/>
          <ac:cxnSpMkLst>
            <pc:docMk/>
            <pc:sldMk cId="1439108220" sldId="496"/>
            <ac:cxnSpMk id="25" creationId="{F8DD39C1-3027-4AA1-8D8B-4F3ED4184802}"/>
          </ac:cxnSpMkLst>
        </pc:cxnChg>
        <pc:cxnChg chg="add del mod">
          <ac:chgData name="Yin, Xiangyu" userId="2bb6640f-cdcc-43e3-ad26-0c76e0fdfd37" providerId="ADAL" clId="{004FA34F-E127-45AE-80ED-136FDCA7718B}" dt="2022-03-19T23:11:44.690" v="7759"/>
          <ac:cxnSpMkLst>
            <pc:docMk/>
            <pc:sldMk cId="1439108220" sldId="496"/>
            <ac:cxnSpMk id="26" creationId="{E7B383A0-CB3D-42C6-B868-75F02D982070}"/>
          </ac:cxnSpMkLst>
        </pc:cxnChg>
        <pc:cxnChg chg="add del mod">
          <ac:chgData name="Yin, Xiangyu" userId="2bb6640f-cdcc-43e3-ad26-0c76e0fdfd37" providerId="ADAL" clId="{004FA34F-E127-45AE-80ED-136FDCA7718B}" dt="2022-03-19T23:11:44.690" v="7759"/>
          <ac:cxnSpMkLst>
            <pc:docMk/>
            <pc:sldMk cId="1439108220" sldId="496"/>
            <ac:cxnSpMk id="29" creationId="{08F68C1E-73BE-4CA8-B1C7-BB2DF70C4B0E}"/>
          </ac:cxnSpMkLst>
        </pc:cxnChg>
        <pc:cxnChg chg="add del mod">
          <ac:chgData name="Yin, Xiangyu" userId="2bb6640f-cdcc-43e3-ad26-0c76e0fdfd37" providerId="ADAL" clId="{004FA34F-E127-45AE-80ED-136FDCA7718B}" dt="2022-03-19T23:11:44.690" v="7759"/>
          <ac:cxnSpMkLst>
            <pc:docMk/>
            <pc:sldMk cId="1439108220" sldId="496"/>
            <ac:cxnSpMk id="31" creationId="{C7B675FF-1184-4E29-BF53-46416C9E69AD}"/>
          </ac:cxnSpMkLst>
        </pc:cxnChg>
        <pc:cxnChg chg="add del mod">
          <ac:chgData name="Yin, Xiangyu" userId="2bb6640f-cdcc-43e3-ad26-0c76e0fdfd37" providerId="ADAL" clId="{004FA34F-E127-45AE-80ED-136FDCA7718B}" dt="2022-03-19T23:11:44.690" v="7759"/>
          <ac:cxnSpMkLst>
            <pc:docMk/>
            <pc:sldMk cId="1439108220" sldId="496"/>
            <ac:cxnSpMk id="32" creationId="{B2A4450A-35DE-4508-A39C-3D15271149E7}"/>
          </ac:cxnSpMkLst>
        </pc:cxnChg>
        <pc:cxnChg chg="add del mod">
          <ac:chgData name="Yin, Xiangyu" userId="2bb6640f-cdcc-43e3-ad26-0c76e0fdfd37" providerId="ADAL" clId="{004FA34F-E127-45AE-80ED-136FDCA7718B}" dt="2022-03-19T23:11:44.690" v="7759"/>
          <ac:cxnSpMkLst>
            <pc:docMk/>
            <pc:sldMk cId="1439108220" sldId="496"/>
            <ac:cxnSpMk id="43" creationId="{7CCD0EBF-5773-4CF4-A0F3-0E207B19FE48}"/>
          </ac:cxnSpMkLst>
        </pc:cxnChg>
      </pc:sldChg>
      <pc:sldChg chg="new del">
        <pc:chgData name="Yin, Xiangyu" userId="2bb6640f-cdcc-43e3-ad26-0c76e0fdfd37" providerId="ADAL" clId="{004FA34F-E127-45AE-80ED-136FDCA7718B}" dt="2022-03-20T20:04:01.217" v="7785" actId="47"/>
        <pc:sldMkLst>
          <pc:docMk/>
          <pc:sldMk cId="1295159884" sldId="497"/>
        </pc:sldMkLst>
      </pc:sldChg>
      <pc:sldChg chg="new del">
        <pc:chgData name="Yin, Xiangyu" userId="2bb6640f-cdcc-43e3-ad26-0c76e0fdfd37" providerId="ADAL" clId="{004FA34F-E127-45AE-80ED-136FDCA7718B}" dt="2022-03-20T20:12:02.329" v="7797" actId="47"/>
        <pc:sldMkLst>
          <pc:docMk/>
          <pc:sldMk cId="3231877770" sldId="498"/>
        </pc:sldMkLst>
      </pc:sldChg>
      <pc:sldChg chg="addSp delSp modSp add mod modShow">
        <pc:chgData name="Yin, Xiangyu" userId="2bb6640f-cdcc-43e3-ad26-0c76e0fdfd37" providerId="ADAL" clId="{004FA34F-E127-45AE-80ED-136FDCA7718B}" dt="2022-03-20T21:11:10.935" v="9058" actId="729"/>
        <pc:sldMkLst>
          <pc:docMk/>
          <pc:sldMk cId="3821072412" sldId="499"/>
        </pc:sldMkLst>
        <pc:spChg chg="del mod">
          <ac:chgData name="Yin, Xiangyu" userId="2bb6640f-cdcc-43e3-ad26-0c76e0fdfd37" providerId="ADAL" clId="{004FA34F-E127-45AE-80ED-136FDCA7718B}" dt="2022-03-20T20:41:42.457" v="8264" actId="478"/>
          <ac:spMkLst>
            <pc:docMk/>
            <pc:sldMk cId="3821072412" sldId="499"/>
            <ac:spMk id="3" creationId="{34FA133D-AD2E-43C3-BEC8-F04A7B25F9F9}"/>
          </ac:spMkLst>
        </pc:spChg>
        <pc:spChg chg="del mod">
          <ac:chgData name="Yin, Xiangyu" userId="2bb6640f-cdcc-43e3-ad26-0c76e0fdfd37" providerId="ADAL" clId="{004FA34F-E127-45AE-80ED-136FDCA7718B}" dt="2022-03-20T20:44:54.155" v="8330" actId="478"/>
          <ac:spMkLst>
            <pc:docMk/>
            <pc:sldMk cId="3821072412" sldId="499"/>
            <ac:spMk id="7" creationId="{DAC21DE9-47B2-46E6-A463-F21823C25B73}"/>
          </ac:spMkLst>
        </pc:spChg>
        <pc:spChg chg="del mod">
          <ac:chgData name="Yin, Xiangyu" userId="2bb6640f-cdcc-43e3-ad26-0c76e0fdfd37" providerId="ADAL" clId="{004FA34F-E127-45AE-80ED-136FDCA7718B}" dt="2022-03-20T20:44:54.155" v="8330" actId="478"/>
          <ac:spMkLst>
            <pc:docMk/>
            <pc:sldMk cId="3821072412" sldId="499"/>
            <ac:spMk id="8" creationId="{A20EC070-9BAA-49F5-91AB-51B8096CD5A3}"/>
          </ac:spMkLst>
        </pc:spChg>
        <pc:spChg chg="del mod">
          <ac:chgData name="Yin, Xiangyu" userId="2bb6640f-cdcc-43e3-ad26-0c76e0fdfd37" providerId="ADAL" clId="{004FA34F-E127-45AE-80ED-136FDCA7718B}" dt="2022-03-20T20:44:54.155" v="8330" actId="478"/>
          <ac:spMkLst>
            <pc:docMk/>
            <pc:sldMk cId="3821072412" sldId="499"/>
            <ac:spMk id="9" creationId="{1F489FCD-511A-4A44-9030-0E7C25685C05}"/>
          </ac:spMkLst>
        </pc:spChg>
        <pc:spChg chg="add mod">
          <ac:chgData name="Yin, Xiangyu" userId="2bb6640f-cdcc-43e3-ad26-0c76e0fdfd37" providerId="ADAL" clId="{004FA34F-E127-45AE-80ED-136FDCA7718B}" dt="2022-03-20T20:45:06.395" v="8334" actId="1076"/>
          <ac:spMkLst>
            <pc:docMk/>
            <pc:sldMk cId="3821072412" sldId="499"/>
            <ac:spMk id="24" creationId="{6A143E72-DE91-48F6-A71D-EC90BEE076E2}"/>
          </ac:spMkLst>
        </pc:spChg>
        <pc:spChg chg="add mod">
          <ac:chgData name="Yin, Xiangyu" userId="2bb6640f-cdcc-43e3-ad26-0c76e0fdfd37" providerId="ADAL" clId="{004FA34F-E127-45AE-80ED-136FDCA7718B}" dt="2022-03-20T20:41:55.627" v="8272" actId="1076"/>
          <ac:spMkLst>
            <pc:docMk/>
            <pc:sldMk cId="3821072412" sldId="499"/>
            <ac:spMk id="25" creationId="{9C9AB0A9-197A-44F5-AD6E-33D4D6CBA526}"/>
          </ac:spMkLst>
        </pc:spChg>
        <pc:spChg chg="add mod">
          <ac:chgData name="Yin, Xiangyu" userId="2bb6640f-cdcc-43e3-ad26-0c76e0fdfd37" providerId="ADAL" clId="{004FA34F-E127-45AE-80ED-136FDCA7718B}" dt="2022-03-20T20:42:21.133" v="8308" actId="1076"/>
          <ac:spMkLst>
            <pc:docMk/>
            <pc:sldMk cId="3821072412" sldId="499"/>
            <ac:spMk id="26" creationId="{12C6D91E-04A0-4F9B-821E-5AB799D3936E}"/>
          </ac:spMkLst>
        </pc:spChg>
        <pc:spChg chg="add del mod">
          <ac:chgData name="Yin, Xiangyu" userId="2bb6640f-cdcc-43e3-ad26-0c76e0fdfd37" providerId="ADAL" clId="{004FA34F-E127-45AE-80ED-136FDCA7718B}" dt="2022-03-20T20:44:54.155" v="8330" actId="478"/>
          <ac:spMkLst>
            <pc:docMk/>
            <pc:sldMk cId="3821072412" sldId="499"/>
            <ac:spMk id="27" creationId="{0D03A72F-097A-4F7E-839B-189BA76F5944}"/>
          </ac:spMkLst>
        </pc:spChg>
        <pc:spChg chg="add del mod">
          <ac:chgData name="Yin, Xiangyu" userId="2bb6640f-cdcc-43e3-ad26-0c76e0fdfd37" providerId="ADAL" clId="{004FA34F-E127-45AE-80ED-136FDCA7718B}" dt="2022-03-20T20:54:01.040" v="8639" actId="478"/>
          <ac:spMkLst>
            <pc:docMk/>
            <pc:sldMk cId="3821072412" sldId="499"/>
            <ac:spMk id="28" creationId="{E4EA0BC4-EA18-4F20-9C1E-B5D51DE838FB}"/>
          </ac:spMkLst>
        </pc:spChg>
        <pc:spChg chg="mod">
          <ac:chgData name="Yin, Xiangyu" userId="2bb6640f-cdcc-43e3-ad26-0c76e0fdfd37" providerId="ADAL" clId="{004FA34F-E127-45AE-80ED-136FDCA7718B}" dt="2022-03-20T20:59:52.664" v="8816" actId="20577"/>
          <ac:spMkLst>
            <pc:docMk/>
            <pc:sldMk cId="3821072412" sldId="499"/>
            <ac:spMk id="31" creationId="{7E3FD738-4DA1-42ED-901E-E2C9ED16C9A6}"/>
          </ac:spMkLst>
        </pc:spChg>
        <pc:grpChg chg="add mod">
          <ac:chgData name="Yin, Xiangyu" userId="2bb6640f-cdcc-43e3-ad26-0c76e0fdfd37" providerId="ADAL" clId="{004FA34F-E127-45AE-80ED-136FDCA7718B}" dt="2022-03-20T20:39:32.672" v="8256" actId="1076"/>
          <ac:grpSpMkLst>
            <pc:docMk/>
            <pc:sldMk cId="3821072412" sldId="499"/>
            <ac:grpSpMk id="18" creationId="{6A84BCCE-7D7C-4B3C-9DB7-6AA8DD70643E}"/>
          </ac:grpSpMkLst>
        </pc:grpChg>
        <pc:grpChg chg="del">
          <ac:chgData name="Yin, Xiangyu" userId="2bb6640f-cdcc-43e3-ad26-0c76e0fdfd37" providerId="ADAL" clId="{004FA34F-E127-45AE-80ED-136FDCA7718B}" dt="2022-03-20T20:39:15.867" v="8247" actId="21"/>
          <ac:grpSpMkLst>
            <pc:docMk/>
            <pc:sldMk cId="3821072412" sldId="499"/>
            <ac:grpSpMk id="20" creationId="{4539866F-4EB1-4ADB-9933-BA84385E97D7}"/>
          </ac:grpSpMkLst>
        </pc:grpChg>
        <pc:picChg chg="del">
          <ac:chgData name="Yin, Xiangyu" userId="2bb6640f-cdcc-43e3-ad26-0c76e0fdfd37" providerId="ADAL" clId="{004FA34F-E127-45AE-80ED-136FDCA7718B}" dt="2022-03-20T20:44:54.155" v="8330" actId="478"/>
          <ac:picMkLst>
            <pc:docMk/>
            <pc:sldMk cId="3821072412" sldId="499"/>
            <ac:picMk id="6" creationId="{C37A4E30-656E-4076-B492-6567D0D755C1}"/>
          </ac:picMkLst>
        </pc:picChg>
        <pc:picChg chg="mod">
          <ac:chgData name="Yin, Xiangyu" userId="2bb6640f-cdcc-43e3-ad26-0c76e0fdfd37" providerId="ADAL" clId="{004FA34F-E127-45AE-80ED-136FDCA7718B}" dt="2022-03-20T20:39:20.348" v="8249"/>
          <ac:picMkLst>
            <pc:docMk/>
            <pc:sldMk cId="3821072412" sldId="499"/>
            <ac:picMk id="21" creationId="{DA86B0F3-DEE8-477D-8601-24184D4F207D}"/>
          </ac:picMkLst>
        </pc:picChg>
        <pc:picChg chg="mod">
          <ac:chgData name="Yin, Xiangyu" userId="2bb6640f-cdcc-43e3-ad26-0c76e0fdfd37" providerId="ADAL" clId="{004FA34F-E127-45AE-80ED-136FDCA7718B}" dt="2022-03-20T20:39:20.348" v="8249"/>
          <ac:picMkLst>
            <pc:docMk/>
            <pc:sldMk cId="3821072412" sldId="499"/>
            <ac:picMk id="23" creationId="{49D25778-7BD6-4F0A-A624-905FC4541764}"/>
          </ac:picMkLst>
        </pc:picChg>
        <pc:picChg chg="mod">
          <ac:chgData name="Yin, Xiangyu" userId="2bb6640f-cdcc-43e3-ad26-0c76e0fdfd37" providerId="ADAL" clId="{004FA34F-E127-45AE-80ED-136FDCA7718B}" dt="2022-03-20T20:45:06.395" v="8334" actId="1076"/>
          <ac:picMkLst>
            <pc:docMk/>
            <pc:sldMk cId="3821072412" sldId="499"/>
            <ac:picMk id="4098" creationId="{32CC7424-DA5B-471F-8518-3B2701207482}"/>
          </ac:picMkLst>
        </pc:picChg>
        <pc:cxnChg chg="del mod">
          <ac:chgData name="Yin, Xiangyu" userId="2bb6640f-cdcc-43e3-ad26-0c76e0fdfd37" providerId="ADAL" clId="{004FA34F-E127-45AE-80ED-136FDCA7718B}" dt="2022-03-20T20:44:54.155" v="8330" actId="478"/>
          <ac:cxnSpMkLst>
            <pc:docMk/>
            <pc:sldMk cId="3821072412" sldId="499"/>
            <ac:cxnSpMk id="11" creationId="{6F8C9E4E-A96B-4CD8-9ABE-0F835B9C9218}"/>
          </ac:cxnSpMkLst>
        </pc:cxnChg>
        <pc:cxnChg chg="del mod">
          <ac:chgData name="Yin, Xiangyu" userId="2bb6640f-cdcc-43e3-ad26-0c76e0fdfd37" providerId="ADAL" clId="{004FA34F-E127-45AE-80ED-136FDCA7718B}" dt="2022-03-20T20:44:54.155" v="8330" actId="478"/>
          <ac:cxnSpMkLst>
            <pc:docMk/>
            <pc:sldMk cId="3821072412" sldId="499"/>
            <ac:cxnSpMk id="14" creationId="{29928098-49BE-4D9A-A8CE-3D6D1EF837D5}"/>
          </ac:cxnSpMkLst>
        </pc:cxnChg>
      </pc:sldChg>
      <pc:sldChg chg="addSp delSp modSp add del mod">
        <pc:chgData name="Yin, Xiangyu" userId="2bb6640f-cdcc-43e3-ad26-0c76e0fdfd37" providerId="ADAL" clId="{004FA34F-E127-45AE-80ED-136FDCA7718B}" dt="2022-03-20T21:40:25.168" v="9758" actId="47"/>
        <pc:sldMkLst>
          <pc:docMk/>
          <pc:sldMk cId="127861640" sldId="500"/>
        </pc:sldMkLst>
        <pc:spChg chg="mod">
          <ac:chgData name="Yin, Xiangyu" userId="2bb6640f-cdcc-43e3-ad26-0c76e0fdfd37" providerId="ADAL" clId="{004FA34F-E127-45AE-80ED-136FDCA7718B}" dt="2022-03-20T21:37:40.700" v="9747" actId="1076"/>
          <ac:spMkLst>
            <pc:docMk/>
            <pc:sldMk cId="127861640" sldId="500"/>
            <ac:spMk id="5" creationId="{25B24D76-7921-4C5B-A5A3-A897E3946608}"/>
          </ac:spMkLst>
        </pc:spChg>
        <pc:spChg chg="add mod">
          <ac:chgData name="Yin, Xiangyu" userId="2bb6640f-cdcc-43e3-ad26-0c76e0fdfd37" providerId="ADAL" clId="{004FA34F-E127-45AE-80ED-136FDCA7718B}" dt="2022-03-20T21:37:16.121" v="9739" actId="404"/>
          <ac:spMkLst>
            <pc:docMk/>
            <pc:sldMk cId="127861640" sldId="500"/>
            <ac:spMk id="18" creationId="{6BE1D6A1-E27D-4D11-A5C9-F889C96D949A}"/>
          </ac:spMkLst>
        </pc:spChg>
        <pc:spChg chg="add mod">
          <ac:chgData name="Yin, Xiangyu" userId="2bb6640f-cdcc-43e3-ad26-0c76e0fdfd37" providerId="ADAL" clId="{004FA34F-E127-45AE-80ED-136FDCA7718B}" dt="2022-03-20T21:38:33.710" v="9754" actId="1076"/>
          <ac:spMkLst>
            <pc:docMk/>
            <pc:sldMk cId="127861640" sldId="500"/>
            <ac:spMk id="24" creationId="{DB798CE2-D881-41EE-AEED-16943A28225C}"/>
          </ac:spMkLst>
        </pc:spChg>
        <pc:spChg chg="mod">
          <ac:chgData name="Yin, Xiangyu" userId="2bb6640f-cdcc-43e3-ad26-0c76e0fdfd37" providerId="ADAL" clId="{004FA34F-E127-45AE-80ED-136FDCA7718B}" dt="2022-03-20T21:37:27.096" v="9740" actId="255"/>
          <ac:spMkLst>
            <pc:docMk/>
            <pc:sldMk cId="127861640" sldId="500"/>
            <ac:spMk id="64" creationId="{E12F5CB2-EB03-45FB-A6C2-35CA7928A048}"/>
          </ac:spMkLst>
        </pc:spChg>
        <pc:cxnChg chg="add mod">
          <ac:chgData name="Yin, Xiangyu" userId="2bb6640f-cdcc-43e3-ad26-0c76e0fdfd37" providerId="ADAL" clId="{004FA34F-E127-45AE-80ED-136FDCA7718B}" dt="2022-03-20T21:37:36.014" v="9745" actId="14100"/>
          <ac:cxnSpMkLst>
            <pc:docMk/>
            <pc:sldMk cId="127861640" sldId="500"/>
            <ac:cxnSpMk id="19" creationId="{FE319344-3AB5-4E34-B1A0-D7856A440A9C}"/>
          </ac:cxnSpMkLst>
        </pc:cxnChg>
        <pc:cxnChg chg="add mod">
          <ac:chgData name="Yin, Xiangyu" userId="2bb6640f-cdcc-43e3-ad26-0c76e0fdfd37" providerId="ADAL" clId="{004FA34F-E127-45AE-80ED-136FDCA7718B}" dt="2022-03-20T21:38:33.710" v="9754" actId="1076"/>
          <ac:cxnSpMkLst>
            <pc:docMk/>
            <pc:sldMk cId="127861640" sldId="500"/>
            <ac:cxnSpMk id="25" creationId="{6F115ACD-18A4-4FAE-9541-799733E0FA87}"/>
          </ac:cxnSpMkLst>
        </pc:cxnChg>
        <pc:cxnChg chg="del mod">
          <ac:chgData name="Yin, Xiangyu" userId="2bb6640f-cdcc-43e3-ad26-0c76e0fdfd37" providerId="ADAL" clId="{004FA34F-E127-45AE-80ED-136FDCA7718B}" dt="2022-03-20T21:37:08.274" v="9735" actId="478"/>
          <ac:cxnSpMkLst>
            <pc:docMk/>
            <pc:sldMk cId="127861640" sldId="500"/>
            <ac:cxnSpMk id="43" creationId="{D4929CF0-F2CC-4500-A7F5-F6C424FCA092}"/>
          </ac:cxnSpMkLst>
        </pc:cxnChg>
      </pc:sldChg>
      <pc:sldChg chg="modSp add del mod modShow">
        <pc:chgData name="Yin, Xiangyu" userId="2bb6640f-cdcc-43e3-ad26-0c76e0fdfd37" providerId="ADAL" clId="{004FA34F-E127-45AE-80ED-136FDCA7718B}" dt="2022-03-20T21:31:57.829" v="9500" actId="47"/>
        <pc:sldMkLst>
          <pc:docMk/>
          <pc:sldMk cId="1929303794" sldId="500"/>
        </pc:sldMkLst>
        <pc:spChg chg="mod">
          <ac:chgData name="Yin, Xiangyu" userId="2bb6640f-cdcc-43e3-ad26-0c76e0fdfd37" providerId="ADAL" clId="{004FA34F-E127-45AE-80ED-136FDCA7718B}" dt="2022-03-20T20:11:57.863" v="7795" actId="20577"/>
          <ac:spMkLst>
            <pc:docMk/>
            <pc:sldMk cId="1929303794" sldId="500"/>
            <ac:spMk id="5" creationId="{25B24D76-7921-4C5B-A5A3-A897E3946608}"/>
          </ac:spMkLst>
        </pc:spChg>
      </pc:sldChg>
      <pc:sldChg chg="addSp delSp modSp add mod">
        <pc:chgData name="Yin, Xiangyu" userId="2bb6640f-cdcc-43e3-ad26-0c76e0fdfd37" providerId="ADAL" clId="{004FA34F-E127-45AE-80ED-136FDCA7718B}" dt="2022-03-20T21:47:20.048" v="10027" actId="6549"/>
        <pc:sldMkLst>
          <pc:docMk/>
          <pc:sldMk cId="2864625130" sldId="500"/>
        </pc:sldMkLst>
        <pc:spChg chg="mod">
          <ac:chgData name="Yin, Xiangyu" userId="2bb6640f-cdcc-43e3-ad26-0c76e0fdfd37" providerId="ADAL" clId="{004FA34F-E127-45AE-80ED-136FDCA7718B}" dt="2022-03-20T21:47:20.048" v="10027" actId="6549"/>
          <ac:spMkLst>
            <pc:docMk/>
            <pc:sldMk cId="2864625130" sldId="500"/>
            <ac:spMk id="5" creationId="{25B24D76-7921-4C5B-A5A3-A897E3946608}"/>
          </ac:spMkLst>
        </pc:spChg>
        <pc:spChg chg="add del mod">
          <ac:chgData name="Yin, Xiangyu" userId="2bb6640f-cdcc-43e3-ad26-0c76e0fdfd37" providerId="ADAL" clId="{004FA34F-E127-45AE-80ED-136FDCA7718B}" dt="2022-03-20T21:43:38.862" v="9958"/>
          <ac:spMkLst>
            <pc:docMk/>
            <pc:sldMk cId="2864625130" sldId="500"/>
            <ac:spMk id="18" creationId="{F32D68A3-A148-4E16-8D03-D3BA5CEDC47F}"/>
          </ac:spMkLst>
        </pc:spChg>
        <pc:spChg chg="add del mod">
          <ac:chgData name="Yin, Xiangyu" userId="2bb6640f-cdcc-43e3-ad26-0c76e0fdfd37" providerId="ADAL" clId="{004FA34F-E127-45AE-80ED-136FDCA7718B}" dt="2022-03-20T21:43:59.386" v="9969" actId="478"/>
          <ac:spMkLst>
            <pc:docMk/>
            <pc:sldMk cId="2864625130" sldId="500"/>
            <ac:spMk id="19" creationId="{8F8A6A0D-BC4D-4C94-A7EA-DD93AD8A928E}"/>
          </ac:spMkLst>
        </pc:spChg>
        <pc:spChg chg="add mod">
          <ac:chgData name="Yin, Xiangyu" userId="2bb6640f-cdcc-43e3-ad26-0c76e0fdfd37" providerId="ADAL" clId="{004FA34F-E127-45AE-80ED-136FDCA7718B}" dt="2022-03-20T21:46:51.759" v="10021"/>
          <ac:spMkLst>
            <pc:docMk/>
            <pc:sldMk cId="2864625130" sldId="500"/>
            <ac:spMk id="24" creationId="{B67DAD9E-B938-4330-A90A-C78334EF08F8}"/>
          </ac:spMkLst>
        </pc:spChg>
        <pc:spChg chg="add del mod">
          <ac:chgData name="Yin, Xiangyu" userId="2bb6640f-cdcc-43e3-ad26-0c76e0fdfd37" providerId="ADAL" clId="{004FA34F-E127-45AE-80ED-136FDCA7718B}" dt="2022-03-20T21:46:11.265" v="10008" actId="21"/>
          <ac:spMkLst>
            <pc:docMk/>
            <pc:sldMk cId="2864625130" sldId="500"/>
            <ac:spMk id="25" creationId="{0EB8A81D-ABD0-40A7-A255-70D27974B3FD}"/>
          </ac:spMkLst>
        </pc:spChg>
        <pc:spChg chg="add del mod">
          <ac:chgData name="Yin, Xiangyu" userId="2bb6640f-cdcc-43e3-ad26-0c76e0fdfd37" providerId="ADAL" clId="{004FA34F-E127-45AE-80ED-136FDCA7718B}" dt="2022-03-20T21:45:48.419" v="9996" actId="478"/>
          <ac:spMkLst>
            <pc:docMk/>
            <pc:sldMk cId="2864625130" sldId="500"/>
            <ac:spMk id="29" creationId="{662C3EF0-5EB7-4BE4-8138-253CC85D9929}"/>
          </ac:spMkLst>
        </pc:spChg>
        <pc:spChg chg="add del mod">
          <ac:chgData name="Yin, Xiangyu" userId="2bb6640f-cdcc-43e3-ad26-0c76e0fdfd37" providerId="ADAL" clId="{004FA34F-E127-45AE-80ED-136FDCA7718B}" dt="2022-03-20T21:46:09.102" v="10006"/>
          <ac:spMkLst>
            <pc:docMk/>
            <pc:sldMk cId="2864625130" sldId="500"/>
            <ac:spMk id="30" creationId="{370CE07A-9F7C-41FB-B7E3-3E03ECB564E0}"/>
          </ac:spMkLst>
        </pc:spChg>
        <pc:spChg chg="add mod">
          <ac:chgData name="Yin, Xiangyu" userId="2bb6640f-cdcc-43e3-ad26-0c76e0fdfd37" providerId="ADAL" clId="{004FA34F-E127-45AE-80ED-136FDCA7718B}" dt="2022-03-20T21:47:04.974" v="10026" actId="1076"/>
          <ac:spMkLst>
            <pc:docMk/>
            <pc:sldMk cId="2864625130" sldId="500"/>
            <ac:spMk id="32" creationId="{7FF008C6-72C4-4DF3-B9DD-5A5AEA3BEC62}"/>
          </ac:spMkLst>
        </pc:spChg>
        <pc:spChg chg="add del mod">
          <ac:chgData name="Yin, Xiangyu" userId="2bb6640f-cdcc-43e3-ad26-0c76e0fdfd37" providerId="ADAL" clId="{004FA34F-E127-45AE-80ED-136FDCA7718B}" dt="2022-03-20T21:46:50.747" v="10020"/>
          <ac:spMkLst>
            <pc:docMk/>
            <pc:sldMk cId="2864625130" sldId="500"/>
            <ac:spMk id="36" creationId="{289EF38A-162C-46A0-B62E-7EF10D3A98A3}"/>
          </ac:spMkLst>
        </pc:spChg>
        <pc:spChg chg="add mod">
          <ac:chgData name="Yin, Xiangyu" userId="2bb6640f-cdcc-43e3-ad26-0c76e0fdfd37" providerId="ADAL" clId="{004FA34F-E127-45AE-80ED-136FDCA7718B}" dt="2022-03-20T21:46:58.826" v="10024" actId="1076"/>
          <ac:spMkLst>
            <pc:docMk/>
            <pc:sldMk cId="2864625130" sldId="500"/>
            <ac:spMk id="38" creationId="{91F8F496-6B30-42B8-9A80-FA59B89CC1C2}"/>
          </ac:spMkLst>
        </pc:spChg>
        <pc:cxnChg chg="add del mod">
          <ac:chgData name="Yin, Xiangyu" userId="2bb6640f-cdcc-43e3-ad26-0c76e0fdfd37" providerId="ADAL" clId="{004FA34F-E127-45AE-80ED-136FDCA7718B}" dt="2022-03-20T21:45:10.622" v="9988" actId="478"/>
          <ac:cxnSpMkLst>
            <pc:docMk/>
            <pc:sldMk cId="2864625130" sldId="500"/>
            <ac:cxnSpMk id="10" creationId="{C0FF043C-B8B5-4E9A-B4BC-CE441200B90B}"/>
          </ac:cxnSpMkLst>
        </pc:cxnChg>
        <pc:cxnChg chg="add mod">
          <ac:chgData name="Yin, Xiangyu" userId="2bb6640f-cdcc-43e3-ad26-0c76e0fdfd37" providerId="ADAL" clId="{004FA34F-E127-45AE-80ED-136FDCA7718B}" dt="2022-03-20T21:46:41.153" v="10018" actId="1076"/>
          <ac:cxnSpMkLst>
            <pc:docMk/>
            <pc:sldMk cId="2864625130" sldId="500"/>
            <ac:cxnSpMk id="14" creationId="{2BBE6F74-05EE-4875-9CDA-AE7A5D8787CD}"/>
          </ac:cxnSpMkLst>
        </pc:cxnChg>
        <pc:cxnChg chg="add mod">
          <ac:chgData name="Yin, Xiangyu" userId="2bb6640f-cdcc-43e3-ad26-0c76e0fdfd37" providerId="ADAL" clId="{004FA34F-E127-45AE-80ED-136FDCA7718B}" dt="2022-03-20T21:45:22.478" v="9989" actId="14100"/>
          <ac:cxnSpMkLst>
            <pc:docMk/>
            <pc:sldMk cId="2864625130" sldId="500"/>
            <ac:cxnSpMk id="20" creationId="{FE9A3676-C44F-4F8E-8C84-A27460E9CE97}"/>
          </ac:cxnSpMkLst>
        </pc:cxnChg>
        <pc:cxnChg chg="add mod">
          <ac:chgData name="Yin, Xiangyu" userId="2bb6640f-cdcc-43e3-ad26-0c76e0fdfd37" providerId="ADAL" clId="{004FA34F-E127-45AE-80ED-136FDCA7718B}" dt="2022-03-20T21:46:41.153" v="10018" actId="1076"/>
          <ac:cxnSpMkLst>
            <pc:docMk/>
            <pc:sldMk cId="2864625130" sldId="500"/>
            <ac:cxnSpMk id="35" creationId="{00092E44-AD4B-4008-A8C2-D7D00D3A46B6}"/>
          </ac:cxnSpMkLst>
        </pc:cxnChg>
        <pc:cxnChg chg="del mod">
          <ac:chgData name="Yin, Xiangyu" userId="2bb6640f-cdcc-43e3-ad26-0c76e0fdfd37" providerId="ADAL" clId="{004FA34F-E127-45AE-80ED-136FDCA7718B}" dt="2022-03-20T21:43:33.365" v="9954" actId="478"/>
          <ac:cxnSpMkLst>
            <pc:docMk/>
            <pc:sldMk cId="2864625130" sldId="500"/>
            <ac:cxnSpMk id="43" creationId="{D4929CF0-F2CC-4500-A7F5-F6C424FCA092}"/>
          </ac:cxnSpMkLst>
        </pc:cxnChg>
      </pc:sldChg>
      <pc:sldChg chg="delSp modSp add mod">
        <pc:chgData name="Yin, Xiangyu" userId="2bb6640f-cdcc-43e3-ad26-0c76e0fdfd37" providerId="ADAL" clId="{004FA34F-E127-45AE-80ED-136FDCA7718B}" dt="2022-03-20T22:17:18.312" v="11451" actId="20577"/>
        <pc:sldMkLst>
          <pc:docMk/>
          <pc:sldMk cId="925776441" sldId="501"/>
        </pc:sldMkLst>
        <pc:spChg chg="mod">
          <ac:chgData name="Yin, Xiangyu" userId="2bb6640f-cdcc-43e3-ad26-0c76e0fdfd37" providerId="ADAL" clId="{004FA34F-E127-45AE-80ED-136FDCA7718B}" dt="2022-03-20T22:17:18.312" v="11451" actId="20577"/>
          <ac:spMkLst>
            <pc:docMk/>
            <pc:sldMk cId="925776441" sldId="501"/>
            <ac:spMk id="3" creationId="{6C70D558-0BF6-493B-A12C-E60EDD3D29F7}"/>
          </ac:spMkLst>
        </pc:spChg>
        <pc:spChg chg="del">
          <ac:chgData name="Yin, Xiangyu" userId="2bb6640f-cdcc-43e3-ad26-0c76e0fdfd37" providerId="ADAL" clId="{004FA34F-E127-45AE-80ED-136FDCA7718B}" dt="2022-03-20T22:01:36.429" v="10314" actId="478"/>
          <ac:spMkLst>
            <pc:docMk/>
            <pc:sldMk cId="925776441" sldId="501"/>
            <ac:spMk id="7" creationId="{CD01EF51-745D-4F12-8E2A-E875CDE62C98}"/>
          </ac:spMkLst>
        </pc:spChg>
        <pc:spChg chg="del">
          <ac:chgData name="Yin, Xiangyu" userId="2bb6640f-cdcc-43e3-ad26-0c76e0fdfd37" providerId="ADAL" clId="{004FA34F-E127-45AE-80ED-136FDCA7718B}" dt="2022-03-20T22:01:44.274" v="10316" actId="478"/>
          <ac:spMkLst>
            <pc:docMk/>
            <pc:sldMk cId="925776441" sldId="501"/>
            <ac:spMk id="11" creationId="{5AAFBD88-FB97-4F36-8E97-2EF402DC05DD}"/>
          </ac:spMkLst>
        </pc:spChg>
        <pc:spChg chg="del">
          <ac:chgData name="Yin, Xiangyu" userId="2bb6640f-cdcc-43e3-ad26-0c76e0fdfd37" providerId="ADAL" clId="{004FA34F-E127-45AE-80ED-136FDCA7718B}" dt="2022-03-20T22:01:44.274" v="10316" actId="478"/>
          <ac:spMkLst>
            <pc:docMk/>
            <pc:sldMk cId="925776441" sldId="501"/>
            <ac:spMk id="13" creationId="{33A9C042-35DE-4FEF-B61D-722B69762E7A}"/>
          </ac:spMkLst>
        </pc:spChg>
        <pc:spChg chg="del">
          <ac:chgData name="Yin, Xiangyu" userId="2bb6640f-cdcc-43e3-ad26-0c76e0fdfd37" providerId="ADAL" clId="{004FA34F-E127-45AE-80ED-136FDCA7718B}" dt="2022-03-20T22:01:44.274" v="10316" actId="478"/>
          <ac:spMkLst>
            <pc:docMk/>
            <pc:sldMk cId="925776441" sldId="501"/>
            <ac:spMk id="14" creationId="{FD6987B1-E084-4D63-9C17-26484723F02A}"/>
          </ac:spMkLst>
        </pc:spChg>
        <pc:spChg chg="del">
          <ac:chgData name="Yin, Xiangyu" userId="2bb6640f-cdcc-43e3-ad26-0c76e0fdfd37" providerId="ADAL" clId="{004FA34F-E127-45AE-80ED-136FDCA7718B}" dt="2022-03-20T22:01:44.274" v="10316" actId="478"/>
          <ac:spMkLst>
            <pc:docMk/>
            <pc:sldMk cId="925776441" sldId="501"/>
            <ac:spMk id="15" creationId="{6C8647D3-E266-420D-84F7-4D6F48E95D56}"/>
          </ac:spMkLst>
        </pc:spChg>
        <pc:spChg chg="del">
          <ac:chgData name="Yin, Xiangyu" userId="2bb6640f-cdcc-43e3-ad26-0c76e0fdfd37" providerId="ADAL" clId="{004FA34F-E127-45AE-80ED-136FDCA7718B}" dt="2022-03-20T22:02:33.152" v="10383" actId="478"/>
          <ac:spMkLst>
            <pc:docMk/>
            <pc:sldMk cId="925776441" sldId="501"/>
            <ac:spMk id="17" creationId="{1501E910-42A8-496E-A91E-5D2D5BD91855}"/>
          </ac:spMkLst>
        </pc:spChg>
        <pc:picChg chg="del">
          <ac:chgData name="Yin, Xiangyu" userId="2bb6640f-cdcc-43e3-ad26-0c76e0fdfd37" providerId="ADAL" clId="{004FA34F-E127-45AE-80ED-136FDCA7718B}" dt="2022-03-20T22:01:44.274" v="10316" actId="478"/>
          <ac:picMkLst>
            <pc:docMk/>
            <pc:sldMk cId="925776441" sldId="501"/>
            <ac:picMk id="12" creationId="{8C521CE5-9D79-43BE-AA70-2A73BD6B6858}"/>
          </ac:picMkLst>
        </pc:picChg>
        <pc:picChg chg="del">
          <ac:chgData name="Yin, Xiangyu" userId="2bb6640f-cdcc-43e3-ad26-0c76e0fdfd37" providerId="ADAL" clId="{004FA34F-E127-45AE-80ED-136FDCA7718B}" dt="2022-03-20T22:01:44.274" v="10316" actId="478"/>
          <ac:picMkLst>
            <pc:docMk/>
            <pc:sldMk cId="925776441" sldId="501"/>
            <ac:picMk id="31" creationId="{027F6BAF-6AEB-49BE-ABB6-073D6BBDD9F6}"/>
          </ac:picMkLst>
        </pc:picChg>
        <pc:picChg chg="del">
          <ac:chgData name="Yin, Xiangyu" userId="2bb6640f-cdcc-43e3-ad26-0c76e0fdfd37" providerId="ADAL" clId="{004FA34F-E127-45AE-80ED-136FDCA7718B}" dt="2022-03-20T22:01:44.274" v="10316" actId="478"/>
          <ac:picMkLst>
            <pc:docMk/>
            <pc:sldMk cId="925776441" sldId="501"/>
            <ac:picMk id="44" creationId="{440F6E35-5907-4C3A-AEC8-6E1283E03779}"/>
          </ac:picMkLst>
        </pc:picChg>
        <pc:picChg chg="del">
          <ac:chgData name="Yin, Xiangyu" userId="2bb6640f-cdcc-43e3-ad26-0c76e0fdfd37" providerId="ADAL" clId="{004FA34F-E127-45AE-80ED-136FDCA7718B}" dt="2022-03-20T22:01:44.274" v="10316" actId="478"/>
          <ac:picMkLst>
            <pc:docMk/>
            <pc:sldMk cId="925776441" sldId="501"/>
            <ac:picMk id="61" creationId="{234754D7-4770-4B26-BCBB-17475E69BE57}"/>
          </ac:picMkLst>
        </pc:picChg>
        <pc:cxnChg chg="del">
          <ac:chgData name="Yin, Xiangyu" userId="2bb6640f-cdcc-43e3-ad26-0c76e0fdfd37" providerId="ADAL" clId="{004FA34F-E127-45AE-80ED-136FDCA7718B}" dt="2022-03-20T22:01:44.274" v="10316" actId="478"/>
          <ac:cxnSpMkLst>
            <pc:docMk/>
            <pc:sldMk cId="925776441" sldId="501"/>
            <ac:cxnSpMk id="63" creationId="{5859B4E7-65CC-4B84-ACAC-C7DB3864E08D}"/>
          </ac:cxnSpMkLst>
        </pc:cxnChg>
        <pc:cxnChg chg="del">
          <ac:chgData name="Yin, Xiangyu" userId="2bb6640f-cdcc-43e3-ad26-0c76e0fdfd37" providerId="ADAL" clId="{004FA34F-E127-45AE-80ED-136FDCA7718B}" dt="2022-03-20T22:01:46.045" v="10317" actId="478"/>
          <ac:cxnSpMkLst>
            <pc:docMk/>
            <pc:sldMk cId="925776441" sldId="501"/>
            <ac:cxnSpMk id="64" creationId="{C44D80F5-268D-40D0-A9A5-CDF923D66182}"/>
          </ac:cxnSpMkLst>
        </pc:cxnChg>
        <pc:cxnChg chg="del">
          <ac:chgData name="Yin, Xiangyu" userId="2bb6640f-cdcc-43e3-ad26-0c76e0fdfd37" providerId="ADAL" clId="{004FA34F-E127-45AE-80ED-136FDCA7718B}" dt="2022-03-20T22:01:44.274" v="10316" actId="478"/>
          <ac:cxnSpMkLst>
            <pc:docMk/>
            <pc:sldMk cId="925776441" sldId="501"/>
            <ac:cxnSpMk id="67" creationId="{D2C11F04-B46E-47C5-8E4C-D8026D39852F}"/>
          </ac:cxnSpMkLst>
        </pc:cxnChg>
      </pc:sldChg>
      <pc:sldChg chg="add del">
        <pc:chgData name="Yin, Xiangyu" userId="2bb6640f-cdcc-43e3-ad26-0c76e0fdfd37" providerId="ADAL" clId="{004FA34F-E127-45AE-80ED-136FDCA7718B}" dt="2022-03-20T21:59:05.148" v="10234" actId="47"/>
        <pc:sldMkLst>
          <pc:docMk/>
          <pc:sldMk cId="2055507600" sldId="501"/>
        </pc:sldMkLst>
      </pc:sldChg>
      <pc:sldChg chg="modSp add del mod modShow">
        <pc:chgData name="Yin, Xiangyu" userId="2bb6640f-cdcc-43e3-ad26-0c76e0fdfd37" providerId="ADAL" clId="{004FA34F-E127-45AE-80ED-136FDCA7718B}" dt="2022-03-20T21:34:14.499" v="9608" actId="47"/>
        <pc:sldMkLst>
          <pc:docMk/>
          <pc:sldMk cId="3494618192" sldId="501"/>
        </pc:sldMkLst>
        <pc:spChg chg="mod">
          <ac:chgData name="Yin, Xiangyu" userId="2bb6640f-cdcc-43e3-ad26-0c76e0fdfd37" providerId="ADAL" clId="{004FA34F-E127-45AE-80ED-136FDCA7718B}" dt="2022-03-20T20:12:09.886" v="7798" actId="6549"/>
          <ac:spMkLst>
            <pc:docMk/>
            <pc:sldMk cId="3494618192" sldId="501"/>
            <ac:spMk id="5" creationId="{25B24D76-7921-4C5B-A5A3-A897E3946608}"/>
          </ac:spMkLst>
        </pc:spChg>
      </pc:sldChg>
    </pc:docChg>
  </pc:docChgLst>
  <pc:docChgLst>
    <pc:chgData name="Yin, Xiangyu" userId="2bb6640f-cdcc-43e3-ad26-0c76e0fdfd37" providerId="ADAL" clId="{553377AF-0AD7-4121-9885-1145E59B2450}"/>
    <pc:docChg chg="modSld">
      <pc:chgData name="Yin, Xiangyu" userId="2bb6640f-cdcc-43e3-ad26-0c76e0fdfd37" providerId="ADAL" clId="{553377AF-0AD7-4121-9885-1145E59B2450}" dt="2022-03-21T14:40:06.005" v="25" actId="6549"/>
      <pc:docMkLst>
        <pc:docMk/>
      </pc:docMkLst>
      <pc:sldChg chg="addSp delSp modSp">
        <pc:chgData name="Yin, Xiangyu" userId="2bb6640f-cdcc-43e3-ad26-0c76e0fdfd37" providerId="ADAL" clId="{553377AF-0AD7-4121-9885-1145E59B2450}" dt="2022-03-18T06:58:54.380" v="14" actId="1076"/>
        <pc:sldMkLst>
          <pc:docMk/>
          <pc:sldMk cId="1824267593" sldId="466"/>
        </pc:sldMkLst>
        <pc:spChg chg="del">
          <ac:chgData name="Yin, Xiangyu" userId="2bb6640f-cdcc-43e3-ad26-0c76e0fdfd37" providerId="ADAL" clId="{553377AF-0AD7-4121-9885-1145E59B2450}" dt="2022-03-18T06:56:44.012" v="0"/>
          <ac:spMkLst>
            <pc:docMk/>
            <pc:sldMk cId="1824267593" sldId="466"/>
            <ac:spMk id="3" creationId="{23D7C043-6A8E-4EC3-8CB9-D7D267AF2723}"/>
          </ac:spMkLst>
        </pc:spChg>
        <pc:picChg chg="add mod">
          <ac:chgData name="Yin, Xiangyu" userId="2bb6640f-cdcc-43e3-ad26-0c76e0fdfd37" providerId="ADAL" clId="{553377AF-0AD7-4121-9885-1145E59B2450}" dt="2022-03-18T06:58:50.932" v="13" actId="732"/>
          <ac:picMkLst>
            <pc:docMk/>
            <pc:sldMk cId="1824267593" sldId="466"/>
            <ac:picMk id="1026" creationId="{4E32DA92-A3DD-49F0-9A5B-E8048C6C2D39}"/>
          </ac:picMkLst>
        </pc:picChg>
        <pc:picChg chg="add mod">
          <ac:chgData name="Yin, Xiangyu" userId="2bb6640f-cdcc-43e3-ad26-0c76e0fdfd37" providerId="ADAL" clId="{553377AF-0AD7-4121-9885-1145E59B2450}" dt="2022-03-18T06:58:54.380" v="14" actId="1076"/>
          <ac:picMkLst>
            <pc:docMk/>
            <pc:sldMk cId="1824267593" sldId="466"/>
            <ac:picMk id="1028" creationId="{C6AA5212-E66F-4BB0-9749-1F025CCF6D07}"/>
          </ac:picMkLst>
        </pc:picChg>
      </pc:sldChg>
      <pc:sldChg chg="modSp">
        <pc:chgData name="Yin, Xiangyu" userId="2bb6640f-cdcc-43e3-ad26-0c76e0fdfd37" providerId="ADAL" clId="{553377AF-0AD7-4121-9885-1145E59B2450}" dt="2022-03-21T14:40:06.005" v="25" actId="6549"/>
        <pc:sldMkLst>
          <pc:docMk/>
          <pc:sldMk cId="1899415653" sldId="481"/>
        </pc:sldMkLst>
        <pc:spChg chg="mod">
          <ac:chgData name="Yin, Xiangyu" userId="2bb6640f-cdcc-43e3-ad26-0c76e0fdfd37" providerId="ADAL" clId="{553377AF-0AD7-4121-9885-1145E59B2450}" dt="2022-03-21T14:39:43.370" v="21" actId="20577"/>
          <ac:spMkLst>
            <pc:docMk/>
            <pc:sldMk cId="1899415653" sldId="481"/>
            <ac:spMk id="5" creationId="{2609A124-A622-4668-9A95-5FF0F6836F45}"/>
          </ac:spMkLst>
        </pc:spChg>
        <pc:spChg chg="mod">
          <ac:chgData name="Yin, Xiangyu" userId="2bb6640f-cdcc-43e3-ad26-0c76e0fdfd37" providerId="ADAL" clId="{553377AF-0AD7-4121-9885-1145E59B2450}" dt="2022-03-21T14:39:43.370" v="21" actId="20577"/>
          <ac:spMkLst>
            <pc:docMk/>
            <pc:sldMk cId="1899415653" sldId="481"/>
            <ac:spMk id="8" creationId="{AAB92ED2-10D0-4E53-9A4B-8198723CD600}"/>
          </ac:spMkLst>
        </pc:spChg>
        <pc:spChg chg="mod">
          <ac:chgData name="Yin, Xiangyu" userId="2bb6640f-cdcc-43e3-ad26-0c76e0fdfd37" providerId="ADAL" clId="{553377AF-0AD7-4121-9885-1145E59B2450}" dt="2022-03-21T14:39:43.370" v="21" actId="20577"/>
          <ac:spMkLst>
            <pc:docMk/>
            <pc:sldMk cId="1899415653" sldId="481"/>
            <ac:spMk id="13" creationId="{5C3E34CD-5F9D-412E-9BA0-35EE26EA0840}"/>
          </ac:spMkLst>
        </pc:spChg>
        <pc:spChg chg="mod">
          <ac:chgData name="Yin, Xiangyu" userId="2bb6640f-cdcc-43e3-ad26-0c76e0fdfd37" providerId="ADAL" clId="{553377AF-0AD7-4121-9885-1145E59B2450}" dt="2022-03-21T14:40:06.005" v="25" actId="6549"/>
          <ac:spMkLst>
            <pc:docMk/>
            <pc:sldMk cId="1899415653" sldId="481"/>
            <ac:spMk id="14" creationId="{2F6F4724-6020-45B1-B6E6-CBCBF4309969}"/>
          </ac:spMkLst>
        </pc:spChg>
        <pc:spChg chg="mod">
          <ac:chgData name="Yin, Xiangyu" userId="2bb6640f-cdcc-43e3-ad26-0c76e0fdfd37" providerId="ADAL" clId="{553377AF-0AD7-4121-9885-1145E59B2450}" dt="2022-03-21T14:39:43.370" v="21" actId="20577"/>
          <ac:spMkLst>
            <pc:docMk/>
            <pc:sldMk cId="1899415653" sldId="481"/>
            <ac:spMk id="22" creationId="{4E3E01D2-C7BB-4310-8AE2-17A7759BFC2A}"/>
          </ac:spMkLst>
        </pc:spChg>
        <pc:grpChg chg="mod">
          <ac:chgData name="Yin, Xiangyu" userId="2bb6640f-cdcc-43e3-ad26-0c76e0fdfd37" providerId="ADAL" clId="{553377AF-0AD7-4121-9885-1145E59B2450}" dt="2022-03-21T14:39:43.370" v="21" actId="20577"/>
          <ac:grpSpMkLst>
            <pc:docMk/>
            <pc:sldMk cId="1899415653" sldId="481"/>
            <ac:grpSpMk id="19" creationId="{E6795EAC-45D7-4CBC-B9E1-8F970C5CAC74}"/>
          </ac:grpSpMkLst>
        </pc:grpChg>
        <pc:grpChg chg="mod">
          <ac:chgData name="Yin, Xiangyu" userId="2bb6640f-cdcc-43e3-ad26-0c76e0fdfd37" providerId="ADAL" clId="{553377AF-0AD7-4121-9885-1145E59B2450}" dt="2022-03-21T14:39:43.370" v="21" actId="20577"/>
          <ac:grpSpMkLst>
            <pc:docMk/>
            <pc:sldMk cId="1899415653" sldId="481"/>
            <ac:grpSpMk id="23" creationId="{89C56DDB-87C8-4A46-A5A0-237A929C3098}"/>
          </ac:grpSpMkLst>
        </pc:grpChg>
        <pc:cxnChg chg="mod">
          <ac:chgData name="Yin, Xiangyu" userId="2bb6640f-cdcc-43e3-ad26-0c76e0fdfd37" providerId="ADAL" clId="{553377AF-0AD7-4121-9885-1145E59B2450}" dt="2022-03-21T14:39:43.370" v="21" actId="20577"/>
          <ac:cxnSpMkLst>
            <pc:docMk/>
            <pc:sldMk cId="1899415653" sldId="481"/>
            <ac:cxnSpMk id="7" creationId="{7C2972A3-C48A-46A4-A743-1242424AD3F1}"/>
          </ac:cxnSpMkLst>
        </pc:cxnChg>
        <pc:cxnChg chg="mod">
          <ac:chgData name="Yin, Xiangyu" userId="2bb6640f-cdcc-43e3-ad26-0c76e0fdfd37" providerId="ADAL" clId="{553377AF-0AD7-4121-9885-1145E59B2450}" dt="2022-03-21T14:39:43.370" v="21" actId="20577"/>
          <ac:cxnSpMkLst>
            <pc:docMk/>
            <pc:sldMk cId="1899415653" sldId="481"/>
            <ac:cxnSpMk id="10" creationId="{B15918C2-883E-461C-87B5-5C7301086174}"/>
          </ac:cxnSpMkLst>
        </pc:cxnChg>
        <pc:cxnChg chg="mod">
          <ac:chgData name="Yin, Xiangyu" userId="2bb6640f-cdcc-43e3-ad26-0c76e0fdfd37" providerId="ADAL" clId="{553377AF-0AD7-4121-9885-1145E59B2450}" dt="2022-03-21T14:39:43.370" v="21" actId="20577"/>
          <ac:cxnSpMkLst>
            <pc:docMk/>
            <pc:sldMk cId="1899415653" sldId="481"/>
            <ac:cxnSpMk id="11" creationId="{2DA0AE80-C82C-4864-BDB3-4F44A6A769FE}"/>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EF911B-C2DB-4B35-9A3C-833286DDD340}" type="datetimeFigureOut">
              <a:rPr lang="en-US" smtClean="0"/>
              <a:t>1/30/2023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C91C48-6981-422D-9DB2-E73A56F927D0}" type="slidenum">
              <a:rPr lang="en-US" smtClean="0"/>
              <a:t>‹#›</a:t>
            </a:fld>
            <a:endParaRPr lang="en-US"/>
          </a:p>
        </p:txBody>
      </p:sp>
    </p:spTree>
    <p:extLst>
      <p:ext uri="{BB962C8B-B14F-4D97-AF65-F5344CB8AC3E}">
        <p14:creationId xmlns:p14="http://schemas.microsoft.com/office/powerpoint/2010/main" val="3322927388"/>
      </p:ext>
    </p:extLst>
  </p:cSld>
  <p:clrMap bg1="lt1" tx1="dk1" bg2="lt2" tx2="dk2" accent1="accent1" accent2="accent2" accent3="accent3" accent4="accent4" accent5="accent5" accent6="accent6" hlink="hlink" folHlink="folHlink"/>
  <p:notesStyle>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000" kern="1200">
        <a:solidFill>
          <a:schemeClr val="tx1"/>
        </a:solidFill>
        <a:latin typeface="+mn-lt"/>
        <a:ea typeface="+mn-ea"/>
        <a:cs typeface="+mn-cs"/>
      </a:defRPr>
    </a:lvl2pPr>
    <a:lvl3pPr marL="914400" algn="l" defTabSz="914400" rtl="0" eaLnBrk="1" latinLnBrk="0" hangingPunct="1">
      <a:defRPr sz="1000" kern="1200">
        <a:solidFill>
          <a:schemeClr val="tx1"/>
        </a:solidFill>
        <a:latin typeface="+mn-lt"/>
        <a:ea typeface="+mn-ea"/>
        <a:cs typeface="+mn-cs"/>
      </a:defRPr>
    </a:lvl3pPr>
    <a:lvl4pPr marL="1371600" algn="l" defTabSz="914400" rtl="0" eaLnBrk="1" latinLnBrk="0" hangingPunct="1">
      <a:defRPr sz="1000" kern="1200">
        <a:solidFill>
          <a:schemeClr val="tx1"/>
        </a:solidFill>
        <a:latin typeface="+mn-lt"/>
        <a:ea typeface="+mn-ea"/>
        <a:cs typeface="+mn-cs"/>
      </a:defRPr>
    </a:lvl4pPr>
    <a:lvl5pPr marL="1828800" algn="l" defTabSz="914400" rtl="0" eaLnBrk="1" latinLnBrk="0" hangingPunct="1">
      <a:defRPr sz="10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Hello everyone. I am Kai Huang from University of Pittsburgh. It’s my pleasure to present our work, “</a:t>
            </a:r>
            <a:r>
              <a:rPr lang="en-US" sz="1800" dirty="0" err="1"/>
              <a:t>RAScatter</a:t>
            </a:r>
            <a:r>
              <a:rPr lang="en-US" sz="1800" dirty="0"/>
              <a:t>: Achieving Energy-Efficient Backscatter Readers via AI-Assisted Power Adaptation”.  This is a </a:t>
            </a:r>
            <a:r>
              <a:rPr lang="en-US" altLang="zh-CN" sz="1800" dirty="0"/>
              <a:t>joint</a:t>
            </a:r>
            <a:r>
              <a:rPr lang="en-US" sz="1800" dirty="0"/>
              <a:t> work with my lab mate </a:t>
            </a:r>
            <a:r>
              <a:rPr lang="en-US" sz="1800" dirty="0" err="1"/>
              <a:t>Ruirong</a:t>
            </a:r>
            <a:r>
              <a:rPr lang="en-US" sz="1800" dirty="0"/>
              <a:t> Chen and my advisor Dr. Wei Gao at University of Pittsburgh.</a:t>
            </a:r>
          </a:p>
          <a:p>
            <a:endParaRPr lang="en-US" sz="1200" dirty="0"/>
          </a:p>
        </p:txBody>
      </p:sp>
      <p:sp>
        <p:nvSpPr>
          <p:cNvPr id="4" name="Slide Number Placeholder 3"/>
          <p:cNvSpPr>
            <a:spLocks noGrp="1"/>
          </p:cNvSpPr>
          <p:nvPr>
            <p:ph type="sldNum" sz="quarter" idx="5"/>
          </p:nvPr>
        </p:nvSpPr>
        <p:spPr/>
        <p:txBody>
          <a:bodyPr/>
          <a:lstStyle/>
          <a:p>
            <a:fld id="{66A3A1D4-778C-4FC8-AFE6-913BCBC5283B}" type="slidenum">
              <a:rPr lang="en-US" smtClean="0"/>
              <a:t>1</a:t>
            </a:fld>
            <a:endParaRPr lang="en-US"/>
          </a:p>
        </p:txBody>
      </p:sp>
    </p:spTree>
    <p:extLst>
      <p:ext uri="{BB962C8B-B14F-4D97-AF65-F5344CB8AC3E}">
        <p14:creationId xmlns:p14="http://schemas.microsoft.com/office/powerpoint/2010/main" val="15554631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training data is collected, we are prepared to design the modular neural network in detail for efficient training.</a:t>
            </a:r>
          </a:p>
          <a:p>
            <a:endParaRPr lang="en-US" dirty="0"/>
          </a:p>
          <a:p>
            <a:r>
              <a:rPr lang="en-US" dirty="0"/>
              <a:t>First, [x] the feature extraction procedure is independent of required goodput.</a:t>
            </a:r>
          </a:p>
          <a:p>
            <a:r>
              <a:rPr lang="en-US" dirty="0"/>
              <a:t>Second, [x] two sub-NNs are separately responsible for deciding the RF power and optimal data rates, based on the same feature inputs. </a:t>
            </a:r>
          </a:p>
          <a:p>
            <a:endParaRPr lang="en-US" dirty="0"/>
          </a:p>
          <a:p>
            <a:r>
              <a:rPr lang="en-US" dirty="0"/>
              <a:t>In particular, since the optimal data rate depends on the RF power being used, [x] the predicted power from the power sub-NN is forwarded to the </a:t>
            </a:r>
            <a:r>
              <a:rPr lang="en-US" b="1" dirty="0"/>
              <a:t>Rate sub-NN input </a:t>
            </a:r>
            <a:r>
              <a:rPr lang="en-US" dirty="0"/>
              <a:t>by concatenation.</a:t>
            </a:r>
          </a:p>
          <a:p>
            <a:endParaRPr lang="en-US" dirty="0"/>
          </a:p>
          <a:p>
            <a:r>
              <a:rPr lang="en-US" dirty="0"/>
              <a:t>After deciding the functionality of each module and the  interconnections, we construct the feature extractor by stacking multiple convolutional layers, and the two sub-NNs with fully-connected layers.</a:t>
            </a:r>
          </a:p>
          <a:p>
            <a:endParaRPr lang="en-US" dirty="0"/>
          </a:p>
          <a:p>
            <a:r>
              <a:rPr lang="en-US" dirty="0"/>
              <a:t>[x] All the modules are jointly trained with standard loss functions to minimize power regression [x] and rate classification [x] errors.</a:t>
            </a:r>
          </a:p>
          <a:p>
            <a:endParaRPr lang="en-US" dirty="0"/>
          </a:p>
          <a:p>
            <a:endParaRPr lang="en-US" dirty="0"/>
          </a:p>
        </p:txBody>
      </p:sp>
      <p:sp>
        <p:nvSpPr>
          <p:cNvPr id="4" name="Slide Number Placeholder 3"/>
          <p:cNvSpPr>
            <a:spLocks noGrp="1"/>
          </p:cNvSpPr>
          <p:nvPr>
            <p:ph type="sldNum" sz="quarter" idx="5"/>
          </p:nvPr>
        </p:nvSpPr>
        <p:spPr/>
        <p:txBody>
          <a:bodyPr/>
          <a:lstStyle/>
          <a:p>
            <a:fld id="{B8C91C48-6981-422D-9DB2-E73A56F927D0}" type="slidenum">
              <a:rPr lang="en-US" smtClean="0"/>
              <a:t>10</a:t>
            </a:fld>
            <a:endParaRPr lang="en-US"/>
          </a:p>
        </p:txBody>
      </p:sp>
    </p:spTree>
    <p:extLst>
      <p:ext uri="{BB962C8B-B14F-4D97-AF65-F5344CB8AC3E}">
        <p14:creationId xmlns:p14="http://schemas.microsoft.com/office/powerpoint/2010/main" val="1513490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the modular design reduces the learning difficulty with limited data, the training can also be biased by irrelevant channel features and lead to low accuracy of NN predictions.</a:t>
            </a:r>
          </a:p>
          <a:p>
            <a:endParaRPr lang="en-US" dirty="0"/>
          </a:p>
          <a:p>
            <a:r>
              <a:rPr lang="en-US" dirty="0"/>
              <a:t>To address this, </a:t>
            </a:r>
            <a:r>
              <a:rPr lang="en-US" dirty="0" err="1"/>
              <a:t>RAScatter</a:t>
            </a:r>
            <a:r>
              <a:rPr lang="en-US" dirty="0"/>
              <a:t> further adopts a learning-based feature weighting scheme to enhance the prominent features. </a:t>
            </a:r>
          </a:p>
          <a:p>
            <a:endParaRPr lang="en-US" dirty="0"/>
          </a:p>
          <a:p>
            <a:r>
              <a:rPr lang="en-US" dirty="0"/>
              <a:t>Specifically, [x] the raw features are projected [x][x] into weights and encoded feature space with trainable parameters [x], the weighted features are then used for power and rate predictions. The parameters of feature weighting are jointly trained with other modules using standard stochastic gradient descent algorithms. [x] Our experiments show that, the produced weights are skewed, and many irrelevant features are screened out, [x] thus the prediction accuracy improves .</a:t>
            </a:r>
          </a:p>
        </p:txBody>
      </p:sp>
      <p:sp>
        <p:nvSpPr>
          <p:cNvPr id="4" name="Slide Number Placeholder 3"/>
          <p:cNvSpPr>
            <a:spLocks noGrp="1"/>
          </p:cNvSpPr>
          <p:nvPr>
            <p:ph type="sldNum" sz="quarter" idx="5"/>
          </p:nvPr>
        </p:nvSpPr>
        <p:spPr/>
        <p:txBody>
          <a:bodyPr/>
          <a:lstStyle/>
          <a:p>
            <a:fld id="{B8C91C48-6981-422D-9DB2-E73A56F927D0}" type="slidenum">
              <a:rPr lang="en-US" smtClean="0"/>
              <a:t>11</a:t>
            </a:fld>
            <a:endParaRPr lang="en-US"/>
          </a:p>
        </p:txBody>
      </p:sp>
    </p:spTree>
    <p:extLst>
      <p:ext uri="{BB962C8B-B14F-4D97-AF65-F5344CB8AC3E}">
        <p14:creationId xmlns:p14="http://schemas.microsoft.com/office/powerpoint/2010/main" val="3806032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On the other hand, with</a:t>
            </a:r>
            <a:r>
              <a:rPr lang="en-US" dirty="0"/>
              <a:t> insufficient training data, the NN may not be able to generalize in a reasonable way over untrained data.</a:t>
            </a:r>
          </a:p>
          <a:p>
            <a:r>
              <a:rPr lang="en-US" dirty="0"/>
              <a:t>Particularly, the NN should always obey the following monotonicity constraint in backscatter systems:</a:t>
            </a:r>
          </a:p>
          <a:p>
            <a:r>
              <a:rPr lang="en-US" dirty="0"/>
              <a:t>[x] Given a required goodput, [x] higher RF power leads to higher achieved goodput. [x] And if the power-up delay becomes longer, the reader needs higher RF power to maintain the required goodput. </a:t>
            </a:r>
          </a:p>
          <a:p>
            <a:r>
              <a:rPr lang="en-US" dirty="0"/>
              <a:t>[x] Given limited training data and insufficient training, such monotonic relations could be violated. To address this, [x] during training, </a:t>
            </a:r>
            <a:r>
              <a:rPr lang="en-US" dirty="0" err="1"/>
              <a:t>RAScatter</a:t>
            </a:r>
            <a:r>
              <a:rPr lang="en-US" dirty="0"/>
              <a:t> examines if such monotonicity is violated on training data by computing derivatives of the corresponding quantities. [x] If any violation found, penalties would be added to the loss function for updating NN parameters. [x] Our experiments show that our monotonicity penalties can effectively suppress the violation cases.</a:t>
            </a:r>
          </a:p>
          <a:p>
            <a:endParaRPr lang="en-US" dirty="0"/>
          </a:p>
          <a:p>
            <a:endParaRPr lang="en-US" dirty="0"/>
          </a:p>
        </p:txBody>
      </p:sp>
      <p:sp>
        <p:nvSpPr>
          <p:cNvPr id="4" name="Slide Number Placeholder 3"/>
          <p:cNvSpPr>
            <a:spLocks noGrp="1"/>
          </p:cNvSpPr>
          <p:nvPr>
            <p:ph type="sldNum" sz="quarter" idx="5"/>
          </p:nvPr>
        </p:nvSpPr>
        <p:spPr/>
        <p:txBody>
          <a:bodyPr/>
          <a:lstStyle/>
          <a:p>
            <a:fld id="{B8C91C48-6981-422D-9DB2-E73A56F927D0}" type="slidenum">
              <a:rPr lang="en-US" smtClean="0"/>
              <a:t>12</a:t>
            </a:fld>
            <a:endParaRPr lang="en-US"/>
          </a:p>
        </p:txBody>
      </p:sp>
    </p:spTree>
    <p:extLst>
      <p:ext uri="{BB962C8B-B14F-4D97-AF65-F5344CB8AC3E}">
        <p14:creationId xmlns:p14="http://schemas.microsoft.com/office/powerpoint/2010/main" val="7149663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previous designs all focus on reducing RF power, but it doesn’t ensure to maximize energy efficiency.</a:t>
            </a:r>
          </a:p>
          <a:p>
            <a:r>
              <a:rPr lang="en-US" dirty="0"/>
              <a:t>[x] In practice, the energy efficiency can usually be measured in the number of data bits being delivered using 1 Joule of RF energy. It’s also called BpJ as the ratio of the goodput to the power.</a:t>
            </a:r>
          </a:p>
          <a:p>
            <a:endParaRPr lang="en-US" dirty="0"/>
          </a:p>
          <a:p>
            <a:r>
              <a:rPr lang="en-US" dirty="0"/>
              <a:t>[x] Intuitively, reducing RF power [x] improves energy efficiency, however, [x] when the RF power is very low, the </a:t>
            </a:r>
            <a:r>
              <a:rPr lang="en-US" dirty="0" err="1"/>
              <a:t>batteryless</a:t>
            </a:r>
            <a:r>
              <a:rPr lang="en-US" dirty="0"/>
              <a:t> device can barely be powered up, and thus the energy efficiency can be dropping. [x] (The theoretical proof about these trends can be found in our paper)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particular, the second case happens when the user specifies a very low goodput objective. In this case, to further improve the energy efficiency, [x] a straightforward solution [x] is to query the NN many times [x] to form a energy efficiency curve and find the optimal power and rate settings [x]. But this requires many times of NN inference so it’s very slow. Instead, we develop an iterative algorithm to decide the optimal Tx power and data rate that maximizes the energy efficiency with the </a:t>
            </a:r>
            <a:r>
              <a:rPr lang="en-US" b="1" dirty="0"/>
              <a:t>minimum computational overhead</a:t>
            </a:r>
            <a:r>
              <a:rPr lang="en-US" dirty="0"/>
              <a:t>. Due to the time limit, I will not introduce the details of this optimization algorithm, but please refer to our paper.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8C91C48-6981-422D-9DB2-E73A56F927D0}" type="slidenum">
              <a:rPr lang="en-US" smtClean="0"/>
              <a:t>13</a:t>
            </a:fld>
            <a:endParaRPr lang="en-US"/>
          </a:p>
        </p:txBody>
      </p:sp>
    </p:spTree>
    <p:extLst>
      <p:ext uri="{BB962C8B-B14F-4D97-AF65-F5344CB8AC3E}">
        <p14:creationId xmlns:p14="http://schemas.microsoft.com/office/powerpoint/2010/main" val="3393027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implement </a:t>
            </a:r>
            <a:r>
              <a:rPr lang="en-US" dirty="0" err="1"/>
              <a:t>RAScatter</a:t>
            </a:r>
            <a:r>
              <a:rPr lang="en-US" dirty="0"/>
              <a:t> as an end-to-end system using WISP </a:t>
            </a:r>
            <a:r>
              <a:rPr lang="en-US" dirty="0" err="1"/>
              <a:t>batteryless</a:t>
            </a:r>
            <a:r>
              <a:rPr lang="en-US" dirty="0"/>
              <a:t> tags and a USRP reader.</a:t>
            </a:r>
          </a:p>
          <a:p>
            <a:endParaRPr lang="en-US" dirty="0"/>
          </a:p>
          <a:p>
            <a:r>
              <a:rPr lang="en-US" dirty="0"/>
              <a:t>Particularly, the firmware of the original wisp tag doesn’t support multiple data rates, so we use assembly code to implement more data rates. Please noted that our implementation is generic and most of the commodity backscatter devices should support multiple data rates for basic rate adaptation.</a:t>
            </a:r>
          </a:p>
          <a:p>
            <a:endParaRPr lang="en-US" dirty="0"/>
          </a:p>
          <a:p>
            <a:r>
              <a:rPr lang="en-US" dirty="0"/>
              <a:t>We evaluate </a:t>
            </a:r>
            <a:r>
              <a:rPr lang="en-US" dirty="0" err="1"/>
              <a:t>RAScatter’s</a:t>
            </a:r>
            <a:r>
              <a:rPr lang="en-US" dirty="0"/>
              <a:t> performance in various indoor and outdoor scenarios and include multiple system factors into our evaluation. We choose the state-of-the-art schemes BLINK and </a:t>
            </a:r>
            <a:r>
              <a:rPr lang="en-US" dirty="0" err="1"/>
              <a:t>MobiRate</a:t>
            </a:r>
            <a:r>
              <a:rPr lang="en-US" dirty="0"/>
              <a:t> as baselines for comparison. These two existing rate adaptation baselines are specifically designed for backscatter communication. In our experiments, we measure the power adaptation’s accuracy, energy efficiency and delay for comparison.</a:t>
            </a:r>
          </a:p>
        </p:txBody>
      </p:sp>
      <p:sp>
        <p:nvSpPr>
          <p:cNvPr id="4" name="Slide Number Placeholder 3"/>
          <p:cNvSpPr>
            <a:spLocks noGrp="1"/>
          </p:cNvSpPr>
          <p:nvPr>
            <p:ph type="sldNum" sz="quarter" idx="5"/>
          </p:nvPr>
        </p:nvSpPr>
        <p:spPr/>
        <p:txBody>
          <a:bodyPr/>
          <a:lstStyle/>
          <a:p>
            <a:fld id="{B8C91C48-6981-422D-9DB2-E73A56F927D0}" type="slidenum">
              <a:rPr lang="en-US" smtClean="0"/>
              <a:t>14</a:t>
            </a:fld>
            <a:endParaRPr lang="en-US"/>
          </a:p>
        </p:txBody>
      </p:sp>
    </p:spTree>
    <p:extLst>
      <p:ext uri="{BB962C8B-B14F-4D97-AF65-F5344CB8AC3E}">
        <p14:creationId xmlns:p14="http://schemas.microsoft.com/office/powerpoint/2010/main" val="1970902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 investigate the system overhead of our modular neural network by varying the number of network layers.</a:t>
            </a:r>
          </a:p>
          <a:p>
            <a:pPr algn="l"/>
            <a:r>
              <a:rPr lang="en-US" sz="1800" b="0" i="0" u="none" strike="noStrike" baseline="0" dirty="0">
                <a:latin typeface="NimbusRomNo9L-Regu"/>
              </a:rPr>
              <a:t>According to our results, </a:t>
            </a:r>
            <a:r>
              <a:rPr lang="en-US" sz="1800" b="0" i="0" u="none" strike="noStrike" baseline="0" dirty="0" err="1">
                <a:latin typeface="NimbusRomNo9L-Regu"/>
              </a:rPr>
              <a:t>RAScatter’s</a:t>
            </a:r>
            <a:r>
              <a:rPr lang="en-US" sz="1800" b="0" i="0" u="none" strike="noStrike" baseline="0" dirty="0">
                <a:latin typeface="NimbusRomNo9L-Regu"/>
              </a:rPr>
              <a:t> latency of neural network inference on Raspberry Pi 3 is generally lower than 1ms, and the energy consumption of such inference is </a:t>
            </a:r>
            <a:r>
              <a:rPr lang="en-US" sz="1800" b="0" i="0" u="none" strike="noStrike" baseline="0" dirty="0">
                <a:latin typeface="CMMI10"/>
              </a:rPr>
              <a:t>&lt;</a:t>
            </a:r>
            <a:r>
              <a:rPr lang="en-US" sz="1800" b="0" i="0" u="none" strike="noStrike" baseline="0" dirty="0">
                <a:latin typeface="NimbusRomNo9L-Regu"/>
              </a:rPr>
              <a:t>1.5% of RF energy consumption even with the highest inference frequency, that is 10 times per second. </a:t>
            </a:r>
          </a:p>
          <a:p>
            <a:pPr algn="l"/>
            <a:endParaRPr lang="en-US" sz="1800" b="0" i="0" u="none" strike="noStrike" baseline="0" dirty="0">
              <a:latin typeface="NimbusRomNo9L-Regu"/>
            </a:endParaRPr>
          </a:p>
          <a:p>
            <a:pPr algn="l"/>
            <a:r>
              <a:rPr lang="en-US" sz="1800" b="0" i="0" u="none" strike="noStrike" baseline="0" dirty="0">
                <a:latin typeface="NimbusRomNo9L-Regu"/>
              </a:rPr>
              <a:t>[x] Therefore, </a:t>
            </a:r>
            <a:r>
              <a:rPr lang="en-US" sz="1800" b="0" i="0" u="none" strike="noStrike" baseline="0" dirty="0" err="1">
                <a:latin typeface="NimbusRomNo9L-Regu"/>
              </a:rPr>
              <a:t>RAScatter</a:t>
            </a:r>
            <a:r>
              <a:rPr lang="en-US" sz="1800" b="0" i="0" u="none" strike="noStrike" baseline="0" dirty="0">
                <a:latin typeface="NimbusRomNo9L-Regu"/>
              </a:rPr>
              <a:t> is lightweight and affordable on most portable backscatter readers.</a:t>
            </a:r>
            <a:endParaRPr lang="en-US" dirty="0"/>
          </a:p>
        </p:txBody>
      </p:sp>
      <p:sp>
        <p:nvSpPr>
          <p:cNvPr id="4" name="Slide Number Placeholder 3"/>
          <p:cNvSpPr>
            <a:spLocks noGrp="1"/>
          </p:cNvSpPr>
          <p:nvPr>
            <p:ph type="sldNum" sz="quarter" idx="5"/>
          </p:nvPr>
        </p:nvSpPr>
        <p:spPr/>
        <p:txBody>
          <a:bodyPr/>
          <a:lstStyle/>
          <a:p>
            <a:fld id="{B8C91C48-6981-422D-9DB2-E73A56F927D0}" type="slidenum">
              <a:rPr lang="en-US" smtClean="0"/>
              <a:t>15</a:t>
            </a:fld>
            <a:endParaRPr lang="en-US"/>
          </a:p>
        </p:txBody>
      </p:sp>
    </p:spTree>
    <p:extLst>
      <p:ext uri="{BB962C8B-B14F-4D97-AF65-F5344CB8AC3E}">
        <p14:creationId xmlns:p14="http://schemas.microsoft.com/office/powerpoint/2010/main" val="19837132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compare </a:t>
            </a:r>
            <a:r>
              <a:rPr lang="en-US" dirty="0" err="1"/>
              <a:t>RAScatter’s</a:t>
            </a:r>
            <a:r>
              <a:rPr lang="en-US" dirty="0"/>
              <a:t> power adaptation performance with baseline schemes using different required goodputs. </a:t>
            </a:r>
            <a:r>
              <a:rPr lang="en-US" sz="1800" b="0" i="0" u="none" strike="noStrike" baseline="0" dirty="0">
                <a:latin typeface="NimbusRomNo9L-Regu"/>
              </a:rPr>
              <a:t>For cases of BLINK and </a:t>
            </a:r>
            <a:r>
              <a:rPr lang="en-US" sz="1800" b="0" i="0" u="none" strike="noStrike" baseline="0" dirty="0" err="1">
                <a:latin typeface="NimbusRomNo9L-Regu"/>
              </a:rPr>
              <a:t>MobiRate</a:t>
            </a:r>
            <a:r>
              <a:rPr lang="en-US" sz="1800" b="0" i="0" u="none" strike="noStrike" baseline="0" dirty="0">
                <a:latin typeface="NimbusRomNo9L-Regu"/>
              </a:rPr>
              <a:t> in these experiments, we manually reduce the reader’s RF power from the maximum to exactly achieve the goodput objective. </a:t>
            </a:r>
            <a:r>
              <a:rPr lang="en-US" dirty="0"/>
              <a:t>We find that </a:t>
            </a:r>
            <a:r>
              <a:rPr lang="en-US" dirty="0" err="1"/>
              <a:t>RAScatter’s</a:t>
            </a:r>
            <a:r>
              <a:rPr lang="en-US" dirty="0"/>
              <a:t> power adaptation is more accurate. </a:t>
            </a:r>
            <a:r>
              <a:rPr lang="en-US" sz="1800" b="0" i="0" u="none" strike="noStrike" baseline="0" dirty="0">
                <a:latin typeface="NimbusRomNo9L-Regu"/>
              </a:rPr>
              <a:t>The energy efficiency achieved by </a:t>
            </a:r>
            <a:r>
              <a:rPr lang="en-US" sz="1800" b="0" i="0" u="none" strike="noStrike" baseline="0" dirty="0" err="1">
                <a:latin typeface="NimbusRomNo9L-Regu"/>
              </a:rPr>
              <a:t>RAScatter</a:t>
            </a:r>
            <a:r>
              <a:rPr lang="en-US" sz="1800" b="0" i="0" u="none" strike="noStrike" baseline="0" dirty="0">
                <a:latin typeface="NimbusRomNo9L-Regu"/>
              </a:rPr>
              <a:t> is very close to the optimum.</a:t>
            </a:r>
            <a:endParaRPr lang="en-US" dirty="0"/>
          </a:p>
          <a:p>
            <a:endParaRPr lang="en-US" dirty="0"/>
          </a:p>
          <a:p>
            <a:pPr algn="l"/>
            <a:r>
              <a:rPr lang="en-US" dirty="0"/>
              <a:t>Due to high accuracy, in office, hallway and outdoor scenarios, </a:t>
            </a:r>
            <a:r>
              <a:rPr lang="en-US" dirty="0" err="1"/>
              <a:t>RAScatter</a:t>
            </a:r>
            <a:r>
              <a:rPr lang="en-US" dirty="0"/>
              <a:t> improves energy efficiency by up to three and half times and saves the backscatter reader’s battery by up to 78%. Although </a:t>
            </a:r>
            <a:r>
              <a:rPr lang="en-US" dirty="0" err="1"/>
              <a:t>RAScatter</a:t>
            </a:r>
            <a:r>
              <a:rPr lang="en-US" dirty="0"/>
              <a:t> also incurs moderate delay increase, it </a:t>
            </a:r>
            <a:r>
              <a:rPr lang="en-US" sz="1800" b="0" i="0" u="none" strike="noStrike" baseline="0" dirty="0">
                <a:latin typeface="NimbusRomNo9L-Regu"/>
              </a:rPr>
              <a:t>can be effectively restrained to </a:t>
            </a:r>
            <a:r>
              <a:rPr lang="en-US" sz="1800" b="0" i="0" u="none" strike="noStrike" baseline="0" dirty="0">
                <a:latin typeface="CMMI10"/>
              </a:rPr>
              <a:t>&lt;</a:t>
            </a:r>
            <a:r>
              <a:rPr lang="en-US" sz="1800" b="0" i="0" u="none" strike="noStrike" baseline="0" dirty="0">
                <a:latin typeface="NimbusRomNo9L-Regu"/>
              </a:rPr>
              <a:t>10ms if the goodput objective is </a:t>
            </a:r>
            <a:r>
              <a:rPr lang="en-US" sz="1800" b="0" i="0" u="none" strike="noStrike" baseline="0" dirty="0">
                <a:latin typeface="CMMI10"/>
              </a:rPr>
              <a:t>&gt;</a:t>
            </a:r>
            <a:r>
              <a:rPr lang="en-US" sz="1800" b="0" i="0" u="none" strike="noStrike" baseline="0" dirty="0">
                <a:latin typeface="NimbusRomNo9L-Regu"/>
              </a:rPr>
              <a:t>50%.</a:t>
            </a:r>
          </a:p>
          <a:p>
            <a:pPr algn="l"/>
            <a:endParaRPr lang="en-US" dirty="0"/>
          </a:p>
          <a:p>
            <a:r>
              <a:rPr lang="en-US" dirty="0"/>
              <a:t>[x] These results demonstrate </a:t>
            </a:r>
            <a:r>
              <a:rPr lang="en-US" dirty="0" err="1"/>
              <a:t>RAScatter’s</a:t>
            </a:r>
            <a:r>
              <a:rPr lang="en-US" dirty="0"/>
              <a:t> power adaptation is accurate and effective.</a:t>
            </a:r>
          </a:p>
        </p:txBody>
      </p:sp>
      <p:sp>
        <p:nvSpPr>
          <p:cNvPr id="4" name="Slide Number Placeholder 3"/>
          <p:cNvSpPr>
            <a:spLocks noGrp="1"/>
          </p:cNvSpPr>
          <p:nvPr>
            <p:ph type="sldNum" sz="quarter" idx="5"/>
          </p:nvPr>
        </p:nvSpPr>
        <p:spPr/>
        <p:txBody>
          <a:bodyPr/>
          <a:lstStyle/>
          <a:p>
            <a:fld id="{B8C91C48-6981-422D-9DB2-E73A56F927D0}" type="slidenum">
              <a:rPr lang="en-US" smtClean="0"/>
              <a:t>16</a:t>
            </a:fld>
            <a:endParaRPr lang="en-US"/>
          </a:p>
        </p:txBody>
      </p:sp>
    </p:spTree>
    <p:extLst>
      <p:ext uri="{BB962C8B-B14F-4D97-AF65-F5344CB8AC3E}">
        <p14:creationId xmlns:p14="http://schemas.microsoft.com/office/powerpoint/2010/main" val="38386781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practice, the communication ranges and nearby metal objects can impact backscatter channels, and hence affect power adaptation. We further evaluate </a:t>
            </a:r>
            <a:r>
              <a:rPr lang="en-US" dirty="0" err="1"/>
              <a:t>RAScatter</a:t>
            </a:r>
            <a:r>
              <a:rPr lang="en-US" dirty="0"/>
              <a:t> at different ranges and with different surroundings settings, including line-of-sight, non-light-of-sight and with metal objects nearby. According to our results, </a:t>
            </a:r>
            <a:r>
              <a:rPr lang="en-US" dirty="0" err="1"/>
              <a:t>RAScatter</a:t>
            </a:r>
            <a:r>
              <a:rPr lang="en-US" dirty="0"/>
              <a:t> can still significantly outperform baseline schemes with 1.5 times energy efficiency improvement. [x] It demonstrates its high adaptivity in real world settings.</a:t>
            </a:r>
          </a:p>
        </p:txBody>
      </p:sp>
      <p:sp>
        <p:nvSpPr>
          <p:cNvPr id="4" name="Slide Number Placeholder 3"/>
          <p:cNvSpPr>
            <a:spLocks noGrp="1"/>
          </p:cNvSpPr>
          <p:nvPr>
            <p:ph type="sldNum" sz="quarter" idx="5"/>
          </p:nvPr>
        </p:nvSpPr>
        <p:spPr/>
        <p:txBody>
          <a:bodyPr/>
          <a:lstStyle/>
          <a:p>
            <a:fld id="{B8C91C48-6981-422D-9DB2-E73A56F927D0}" type="slidenum">
              <a:rPr lang="en-US" smtClean="0"/>
              <a:t>17</a:t>
            </a:fld>
            <a:endParaRPr lang="en-US"/>
          </a:p>
        </p:txBody>
      </p:sp>
    </p:spTree>
    <p:extLst>
      <p:ext uri="{BB962C8B-B14F-4D97-AF65-F5344CB8AC3E}">
        <p14:creationId xmlns:p14="http://schemas.microsoft.com/office/powerpoint/2010/main" val="3090420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device is moving, the backscatter channel will be highly dynamic and impacts power adaptation. We particularly evaluate </a:t>
            </a:r>
            <a:r>
              <a:rPr lang="en-US" dirty="0" err="1"/>
              <a:t>RAScatter’s</a:t>
            </a:r>
            <a:r>
              <a:rPr lang="en-US" dirty="0"/>
              <a:t> performance with different device mobility settings.</a:t>
            </a:r>
          </a:p>
          <a:p>
            <a:endParaRPr lang="en-US" dirty="0"/>
          </a:p>
          <a:p>
            <a:r>
              <a:rPr lang="en-US" dirty="0"/>
              <a:t>[x] Specifically, we study the transition period of the reader from mobile to static. As shown in the right figure, [x] </a:t>
            </a:r>
            <a:r>
              <a:rPr lang="en-US" dirty="0" err="1"/>
              <a:t>RAScatter</a:t>
            </a:r>
            <a:r>
              <a:rPr lang="en-US" dirty="0"/>
              <a:t> shows high resilience to device movement [x] and reduces stabilizing delay [x] by more than half compared with baselines.</a:t>
            </a:r>
          </a:p>
          <a:p>
            <a:endParaRPr lang="en-US" dirty="0"/>
          </a:p>
          <a:p>
            <a:r>
              <a:rPr lang="en-US" dirty="0"/>
              <a:t>[x] Our experiment further shows that under various tag mobility patterns, [x] </a:t>
            </a:r>
            <a:r>
              <a:rPr lang="en-US" dirty="0" err="1"/>
              <a:t>RAScatter</a:t>
            </a:r>
            <a:r>
              <a:rPr lang="en-US" dirty="0"/>
              <a:t> can retain similar energy efficiency improvement and [x] power adaptation accuracy to static cases, [x] which demonstrates its robustness to mobile scenarios.</a:t>
            </a:r>
          </a:p>
          <a:p>
            <a:endParaRPr lang="en-US" dirty="0"/>
          </a:p>
        </p:txBody>
      </p:sp>
      <p:sp>
        <p:nvSpPr>
          <p:cNvPr id="4" name="Slide Number Placeholder 3"/>
          <p:cNvSpPr>
            <a:spLocks noGrp="1"/>
          </p:cNvSpPr>
          <p:nvPr>
            <p:ph type="sldNum" sz="quarter" idx="5"/>
          </p:nvPr>
        </p:nvSpPr>
        <p:spPr/>
        <p:txBody>
          <a:bodyPr/>
          <a:lstStyle/>
          <a:p>
            <a:fld id="{B8C91C48-6981-422D-9DB2-E73A56F927D0}" type="slidenum">
              <a:rPr lang="en-US" smtClean="0"/>
              <a:t>18</a:t>
            </a:fld>
            <a:endParaRPr lang="en-US"/>
          </a:p>
        </p:txBody>
      </p:sp>
    </p:spTree>
    <p:extLst>
      <p:ext uri="{BB962C8B-B14F-4D97-AF65-F5344CB8AC3E}">
        <p14:creationId xmlns:p14="http://schemas.microsoft.com/office/powerpoint/2010/main" val="622158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many sensing applications, such as temperature and gas density monitoring, there are usually many backscatter devices being deployed for the reader to retrieve sensory data. </a:t>
            </a:r>
          </a:p>
          <a:p>
            <a:endParaRPr lang="en-US" dirty="0"/>
          </a:p>
          <a:p>
            <a:r>
              <a:rPr lang="en-US" dirty="0"/>
              <a:t>To evaluate this case, we place up to 15 tags in random locations from the reader  Our results show that </a:t>
            </a:r>
            <a:r>
              <a:rPr lang="en-US" dirty="0" err="1"/>
              <a:t>RAScatter</a:t>
            </a:r>
            <a:r>
              <a:rPr lang="en-US" dirty="0"/>
              <a:t> is still able to maintain high energy efficiency with only a small amount of delay increase, and hence demonstrates its scalability.</a:t>
            </a:r>
          </a:p>
        </p:txBody>
      </p:sp>
      <p:sp>
        <p:nvSpPr>
          <p:cNvPr id="4" name="Slide Number Placeholder 3"/>
          <p:cNvSpPr>
            <a:spLocks noGrp="1"/>
          </p:cNvSpPr>
          <p:nvPr>
            <p:ph type="sldNum" sz="quarter" idx="5"/>
          </p:nvPr>
        </p:nvSpPr>
        <p:spPr/>
        <p:txBody>
          <a:bodyPr/>
          <a:lstStyle/>
          <a:p>
            <a:fld id="{B8C91C48-6981-422D-9DB2-E73A56F927D0}" type="slidenum">
              <a:rPr lang="en-US" smtClean="0"/>
              <a:t>19</a:t>
            </a:fld>
            <a:endParaRPr lang="en-US"/>
          </a:p>
        </p:txBody>
      </p:sp>
    </p:spTree>
    <p:extLst>
      <p:ext uri="{BB962C8B-B14F-4D97-AF65-F5344CB8AC3E}">
        <p14:creationId xmlns:p14="http://schemas.microsoft.com/office/powerpoint/2010/main" val="2952082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Backscatter techniques have enabled </a:t>
            </a:r>
            <a:r>
              <a:rPr lang="en-US" dirty="0" err="1"/>
              <a:t>batteryless</a:t>
            </a:r>
            <a:r>
              <a:rPr lang="en-US" dirty="0"/>
              <a:t> communication. [x] In typical backscatter systems, a reader device continuously transmits strong RF signals. [x] The </a:t>
            </a:r>
            <a:r>
              <a:rPr lang="en-US" dirty="0" err="1"/>
              <a:t>batteryless</a:t>
            </a:r>
            <a:r>
              <a:rPr lang="en-US" dirty="0"/>
              <a:t> device harvests the RF energy, and then modulates the incoming RF signals to convey information back to the reader.</a:t>
            </a:r>
          </a:p>
          <a:p>
            <a:endParaRPr lang="en-US" dirty="0"/>
          </a:p>
          <a:p>
            <a:r>
              <a:rPr lang="en-US" dirty="0"/>
              <a:t>[x] Backscatter has been adopted in </a:t>
            </a:r>
            <a:r>
              <a:rPr lang="en-US" altLang="zh-CN" dirty="0"/>
              <a:t>many</a:t>
            </a:r>
            <a:r>
              <a:rPr lang="en-US" dirty="0"/>
              <a:t> mobile scenarios, such as smart agriculture, smart health wearables and drone assisted inventory management. </a:t>
            </a:r>
          </a:p>
          <a:p>
            <a:endParaRPr lang="en-US" dirty="0"/>
          </a:p>
          <a:p>
            <a:r>
              <a:rPr lang="en-US" dirty="0"/>
              <a:t>[x] However, since the reader has to wirelessly deliver RF power to the remote </a:t>
            </a:r>
            <a:r>
              <a:rPr lang="en-US" dirty="0" err="1"/>
              <a:t>batteryless</a:t>
            </a:r>
            <a:r>
              <a:rPr lang="en-US" dirty="0"/>
              <a:t> device, it incurs very high energy cost at local, and the battery life would be very short, if the reader is mobile and battery-powered. In this paper, we focus on reducing such energy consumption at battery-powered backscatter readers, which has been widely ignored by most existing backscatter systems research.</a:t>
            </a:r>
          </a:p>
          <a:p>
            <a:endParaRPr lang="en-US" dirty="0"/>
          </a:p>
        </p:txBody>
      </p:sp>
      <p:sp>
        <p:nvSpPr>
          <p:cNvPr id="4" name="Slide Number Placeholder 3"/>
          <p:cNvSpPr>
            <a:spLocks noGrp="1"/>
          </p:cNvSpPr>
          <p:nvPr>
            <p:ph type="sldNum" sz="quarter" idx="5"/>
          </p:nvPr>
        </p:nvSpPr>
        <p:spPr/>
        <p:txBody>
          <a:bodyPr/>
          <a:lstStyle/>
          <a:p>
            <a:fld id="{B8C91C48-6981-422D-9DB2-E73A56F927D0}" type="slidenum">
              <a:rPr lang="en-US" smtClean="0"/>
              <a:t>2</a:t>
            </a:fld>
            <a:endParaRPr lang="en-US"/>
          </a:p>
        </p:txBody>
      </p:sp>
    </p:spTree>
    <p:extLst>
      <p:ext uri="{BB962C8B-B14F-4D97-AF65-F5344CB8AC3E}">
        <p14:creationId xmlns:p14="http://schemas.microsoft.com/office/powerpoint/2010/main" val="41473805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Beyond our work, we suggest that </a:t>
            </a:r>
            <a:r>
              <a:rPr lang="en-US" dirty="0" err="1"/>
              <a:t>RAScatter’s</a:t>
            </a:r>
            <a:r>
              <a:rPr lang="en-US" dirty="0"/>
              <a:t> performance can be improved from two perspectives:</a:t>
            </a:r>
          </a:p>
          <a:p>
            <a:endParaRPr lang="en-US" dirty="0"/>
          </a:p>
          <a:p>
            <a:r>
              <a:rPr lang="en-US" dirty="0"/>
              <a:t>First, the device hardware, such as antenna sensitivity and buffer capacity, can affect power adaptation. A feasible solution to addressing this, is to train a unified NN with data being collected from different device models. Or, use transfer learning for quick adaptation based on user’s demand.</a:t>
            </a:r>
          </a:p>
          <a:p>
            <a:endParaRPr lang="en-US" dirty="0"/>
          </a:p>
          <a:p>
            <a:r>
              <a:rPr lang="en-US" dirty="0"/>
              <a:t>Second, because backscatter systems are typically low-speed, channel probing can be slow that delays power adaptation. To improve timeliness, generative models such as GANs can be used to quickly synthesize more channel measurements, and meta learning can also help with online faster adaptation.</a:t>
            </a:r>
          </a:p>
        </p:txBody>
      </p:sp>
      <p:sp>
        <p:nvSpPr>
          <p:cNvPr id="4" name="Slide Number Placeholder 3"/>
          <p:cNvSpPr>
            <a:spLocks noGrp="1"/>
          </p:cNvSpPr>
          <p:nvPr>
            <p:ph type="sldNum" sz="quarter" idx="5"/>
          </p:nvPr>
        </p:nvSpPr>
        <p:spPr/>
        <p:txBody>
          <a:bodyPr/>
          <a:lstStyle/>
          <a:p>
            <a:fld id="{B8C91C48-6981-422D-9DB2-E73A56F927D0}" type="slidenum">
              <a:rPr lang="en-US" smtClean="0"/>
              <a:t>20</a:t>
            </a:fld>
            <a:endParaRPr lang="en-US"/>
          </a:p>
        </p:txBody>
      </p:sp>
    </p:spTree>
    <p:extLst>
      <p:ext uri="{BB962C8B-B14F-4D97-AF65-F5344CB8AC3E}">
        <p14:creationId xmlns:p14="http://schemas.microsoft.com/office/powerpoint/2010/main" val="11202563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To summarize, in this work, </a:t>
            </a:r>
            <a:r>
              <a:rPr lang="en-US" sz="1800" b="0" i="0" u="none" strike="noStrike" baseline="0" dirty="0">
                <a:latin typeface="NimbusRomNo9L-Regu"/>
              </a:rPr>
              <a:t>we present </a:t>
            </a:r>
            <a:r>
              <a:rPr lang="en-US" sz="1800" b="0" i="0" u="none" strike="noStrike" baseline="0" dirty="0" err="1">
                <a:latin typeface="NimbusRomNo9L-Regu"/>
              </a:rPr>
              <a:t>RAScatter</a:t>
            </a:r>
            <a:r>
              <a:rPr lang="en-US" sz="1800" b="0" i="0" u="none" strike="noStrike" baseline="0" dirty="0">
                <a:latin typeface="NimbusRomNo9L-Regu"/>
              </a:rPr>
              <a:t>, a new backscatter system that enhances the energy efficiency of backscatter readers by adapting the reader’s transmit RF power to the required goodput. </a:t>
            </a:r>
            <a:r>
              <a:rPr lang="en-US" sz="1800" b="0" i="0" u="none" strike="noStrike" baseline="0" dirty="0" err="1">
                <a:latin typeface="NimbusRomNo9L-Regu"/>
              </a:rPr>
              <a:t>RAScatter</a:t>
            </a:r>
            <a:r>
              <a:rPr lang="en-US" sz="1800" b="0" i="0" u="none" strike="noStrike" baseline="0" dirty="0">
                <a:latin typeface="NimbusRomNo9L-Regu"/>
              </a:rPr>
              <a:t> aims to alleviate the high energy cost of mobile backscatter readers and extend their battery life. It allow</a:t>
            </a:r>
            <a:r>
              <a:rPr lang="en-US" altLang="zh-CN" sz="1800" b="0" i="0" u="none" strike="noStrike" baseline="0" dirty="0">
                <a:latin typeface="NimbusRomNo9L-Regu"/>
              </a:rPr>
              <a:t>s</a:t>
            </a:r>
            <a:r>
              <a:rPr lang="en-US" sz="1800" b="0" i="0" u="none" strike="noStrike" baseline="0" dirty="0">
                <a:latin typeface="NimbusRomNo9L-Regu"/>
              </a:rPr>
              <a:t> users to flexibly balance between energy efficiency and timeliness of backscatter communication, based on the application requirements.</a:t>
            </a:r>
            <a:endParaRPr lang="en-US" dirty="0"/>
          </a:p>
          <a:p>
            <a:endParaRPr lang="en-US" dirty="0"/>
          </a:p>
          <a:p>
            <a:endParaRPr lang="en-US" dirty="0"/>
          </a:p>
          <a:p>
            <a:r>
              <a:rPr lang="en-US" dirty="0"/>
              <a:t>Second, we propose a modular neural network design that depicts domain relationships in backscatter systems. It ensures efficient training over limited training data and thus improves energy efficiency by up to three and half times.</a:t>
            </a:r>
          </a:p>
          <a:p>
            <a:endParaRPr lang="en-US" dirty="0"/>
          </a:p>
          <a:p>
            <a:r>
              <a:rPr lang="en-US" dirty="0"/>
              <a:t>Finally, </a:t>
            </a:r>
            <a:r>
              <a:rPr lang="en-US" dirty="0" err="1"/>
              <a:t>RAScatter</a:t>
            </a:r>
            <a:r>
              <a:rPr lang="en-US" dirty="0"/>
              <a:t> is lightweight and generic. It requires no hardware modifications and can be appl</a:t>
            </a:r>
            <a:r>
              <a:rPr lang="en-US" altLang="zh-CN" dirty="0"/>
              <a:t>ied</a:t>
            </a:r>
            <a:r>
              <a:rPr lang="en-US" dirty="0"/>
              <a:t> to most of commodity backscatter devices.</a:t>
            </a:r>
          </a:p>
        </p:txBody>
      </p:sp>
      <p:sp>
        <p:nvSpPr>
          <p:cNvPr id="4" name="Slide Number Placeholder 3"/>
          <p:cNvSpPr>
            <a:spLocks noGrp="1"/>
          </p:cNvSpPr>
          <p:nvPr>
            <p:ph type="sldNum" sz="quarter" idx="5"/>
          </p:nvPr>
        </p:nvSpPr>
        <p:spPr/>
        <p:txBody>
          <a:bodyPr/>
          <a:lstStyle/>
          <a:p>
            <a:fld id="{B8C91C48-6981-422D-9DB2-E73A56F927D0}" type="slidenum">
              <a:rPr lang="en-US" smtClean="0"/>
              <a:t>21</a:t>
            </a:fld>
            <a:endParaRPr lang="en-US"/>
          </a:p>
        </p:txBody>
      </p:sp>
    </p:spTree>
    <p:extLst>
      <p:ext uri="{BB962C8B-B14F-4D97-AF65-F5344CB8AC3E}">
        <p14:creationId xmlns:p14="http://schemas.microsoft.com/office/powerpoint/2010/main" val="22081445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end of my talk. Thank you for watching and please refer to our paper for more details.</a:t>
            </a:r>
          </a:p>
          <a:p>
            <a:endParaRPr lang="en-US" dirty="0"/>
          </a:p>
        </p:txBody>
      </p:sp>
      <p:sp>
        <p:nvSpPr>
          <p:cNvPr id="4" name="Slide Number Placeholder 3"/>
          <p:cNvSpPr>
            <a:spLocks noGrp="1"/>
          </p:cNvSpPr>
          <p:nvPr>
            <p:ph type="sldNum" sz="quarter" idx="5"/>
          </p:nvPr>
        </p:nvSpPr>
        <p:spPr/>
        <p:txBody>
          <a:bodyPr/>
          <a:lstStyle/>
          <a:p>
            <a:fld id="{B8C91C48-6981-422D-9DB2-E73A56F927D0}" type="slidenum">
              <a:rPr lang="en-US" smtClean="0"/>
              <a:t>22</a:t>
            </a:fld>
            <a:endParaRPr lang="en-US"/>
          </a:p>
        </p:txBody>
      </p:sp>
    </p:spTree>
    <p:extLst>
      <p:ext uri="{BB962C8B-B14F-4D97-AF65-F5344CB8AC3E}">
        <p14:creationId xmlns:p14="http://schemas.microsoft.com/office/powerpoint/2010/main" val="27228787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the reader’s RF energy [x], [x] early work reduces the reader’s RF power from the saturation zone, while it can still ensure maximal goodput. [x] However, saturation only happens in traditional RFID and NFC systems, [x] but doesn’t apply to other backscatter systems such as </a:t>
            </a:r>
            <a:r>
              <a:rPr lang="en-US" dirty="0" err="1"/>
              <a:t>wifi</a:t>
            </a:r>
            <a:r>
              <a:rPr lang="en-US" dirty="0"/>
              <a:t> backscatter. Plus, [x] such scheme either calibrates the RF power for fixed channel conditions [x] or exhaustively search the optimal power at runtime. Therefore, [x] this approach has low adaptivity and high cost.</a:t>
            </a:r>
          </a:p>
          <a:p>
            <a:endParaRPr lang="en-US" dirty="0"/>
          </a:p>
          <a:p>
            <a:r>
              <a:rPr lang="en-US" dirty="0"/>
              <a:t>[x] Alternatively, [x] rate adaptation tries to maximize goodput with the optimal rates, so that [x] given a fixed amount of data, [x] the reader spends minimal energy for transmission. However, [x] [x] it doesn’t reduce reader’s power [x] and the channel condition metrics cannot precisely reflect the impact of channels [x]. Therefore, [x] the energy saving is very limited, and the adaptation is inaccurate.</a:t>
            </a:r>
          </a:p>
          <a:p>
            <a:endParaRPr lang="en-US" dirty="0"/>
          </a:p>
        </p:txBody>
      </p:sp>
      <p:sp>
        <p:nvSpPr>
          <p:cNvPr id="4" name="Slide Number Placeholder 3"/>
          <p:cNvSpPr>
            <a:spLocks noGrp="1"/>
          </p:cNvSpPr>
          <p:nvPr>
            <p:ph type="sldNum" sz="quarter" idx="5"/>
          </p:nvPr>
        </p:nvSpPr>
        <p:spPr/>
        <p:txBody>
          <a:bodyPr/>
          <a:lstStyle/>
          <a:p>
            <a:fld id="{B8C91C48-6981-422D-9DB2-E73A56F927D0}" type="slidenum">
              <a:rPr lang="en-US" smtClean="0"/>
              <a:t>23</a:t>
            </a:fld>
            <a:endParaRPr lang="en-US"/>
          </a:p>
        </p:txBody>
      </p:sp>
    </p:spTree>
    <p:extLst>
      <p:ext uri="{BB962C8B-B14F-4D97-AF65-F5344CB8AC3E}">
        <p14:creationId xmlns:p14="http://schemas.microsoft.com/office/powerpoint/2010/main" val="27677921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[draw three main blocks and hide details, later details of each block needs correspondence]</a:t>
            </a:r>
          </a:p>
          <a:p>
            <a:r>
              <a:rPr lang="en-US" dirty="0"/>
              <a:t>[motivations for energy efficiency optimizer can be provided here]</a:t>
            </a:r>
          </a:p>
          <a:p>
            <a:r>
              <a:rPr lang="en-US" dirty="0"/>
              <a:t>[slide 6 and 7 are the most important]</a:t>
            </a:r>
          </a:p>
          <a:p>
            <a:endParaRPr lang="en-US" dirty="0"/>
          </a:p>
          <a:p>
            <a:r>
              <a:rPr lang="en-US" dirty="0"/>
              <a:t>To this end, we present </a:t>
            </a:r>
            <a:r>
              <a:rPr lang="en-US" dirty="0" err="1"/>
              <a:t>RAScatter</a:t>
            </a:r>
            <a:r>
              <a:rPr lang="en-US" dirty="0"/>
              <a:t> – (reader adaptation in backscatter). Our </a:t>
            </a:r>
            <a:r>
              <a:rPr lang="en-US" dirty="0" err="1"/>
              <a:t>RAScatter</a:t>
            </a:r>
            <a:r>
              <a:rPr lang="en-US" dirty="0"/>
              <a:t> system is </a:t>
            </a:r>
            <a:r>
              <a:rPr lang="en-US" altLang="zh-CN" dirty="0"/>
              <a:t>structured around the modular neural network.</a:t>
            </a:r>
          </a:p>
          <a:p>
            <a:endParaRPr lang="en-US" dirty="0"/>
          </a:p>
          <a:p>
            <a:r>
              <a:rPr lang="en-US" dirty="0"/>
              <a:t>Providing channel condition metrics at runtime, the modular neural network predicts the minimum required Tx power and the optimal data rate for the reader device. The optimal rate is to reduce transmission failures and ensure minimum RF emission time. </a:t>
            </a:r>
          </a:p>
          <a:p>
            <a:endParaRPr lang="en-US" dirty="0"/>
          </a:p>
          <a:p>
            <a:r>
              <a:rPr lang="en-US" dirty="0"/>
              <a:t>Based on the predictions, an energy efficiency optimizer iteratively queries the NN for more predictions for runtime refinement of energy efficiency.</a:t>
            </a:r>
          </a:p>
        </p:txBody>
      </p:sp>
      <p:sp>
        <p:nvSpPr>
          <p:cNvPr id="4" name="Slide Number Placeholder 3"/>
          <p:cNvSpPr>
            <a:spLocks noGrp="1"/>
          </p:cNvSpPr>
          <p:nvPr>
            <p:ph type="sldNum" sz="quarter" idx="5"/>
          </p:nvPr>
        </p:nvSpPr>
        <p:spPr/>
        <p:txBody>
          <a:bodyPr/>
          <a:lstStyle/>
          <a:p>
            <a:fld id="{B8C91C48-6981-422D-9DB2-E73A56F927D0}" type="slidenum">
              <a:rPr lang="en-US" smtClean="0"/>
              <a:t>24</a:t>
            </a:fld>
            <a:endParaRPr lang="en-US"/>
          </a:p>
        </p:txBody>
      </p:sp>
    </p:spTree>
    <p:extLst>
      <p:ext uri="{BB962C8B-B14F-4D97-AF65-F5344CB8AC3E}">
        <p14:creationId xmlns:p14="http://schemas.microsoft.com/office/powerpoint/2010/main" val="27997269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explain what correlations in the physical world it represents, need to be more self-contained]</a:t>
            </a:r>
          </a:p>
          <a:p>
            <a:endParaRPr lang="en-US" dirty="0"/>
          </a:p>
          <a:p>
            <a:r>
              <a:rPr lang="en-US" dirty="0"/>
              <a:t>Instead, we adopt a modular neural network design to overcome the learning confusion over limited training data.</a:t>
            </a:r>
          </a:p>
          <a:p>
            <a:endParaRPr lang="en-US" dirty="0"/>
          </a:p>
          <a:p>
            <a:r>
              <a:rPr lang="en-US" dirty="0"/>
              <a:t>Compared to monolithic structures, we decompose the NN inference procedure into modules to represent the impact of channel conditions. Here is a high-level picture of our modular design, where the whole inference task is decomposed and specialized to different sub-NNs, and only necessary interconnections are retained. I will present the details in later slides.</a:t>
            </a:r>
          </a:p>
        </p:txBody>
      </p:sp>
      <p:sp>
        <p:nvSpPr>
          <p:cNvPr id="4" name="Slide Number Placeholder 3"/>
          <p:cNvSpPr>
            <a:spLocks noGrp="1"/>
          </p:cNvSpPr>
          <p:nvPr>
            <p:ph type="sldNum" sz="quarter" idx="5"/>
          </p:nvPr>
        </p:nvSpPr>
        <p:spPr/>
        <p:txBody>
          <a:bodyPr/>
          <a:lstStyle/>
          <a:p>
            <a:fld id="{B8C91C48-6981-422D-9DB2-E73A56F927D0}" type="slidenum">
              <a:rPr lang="en-US" smtClean="0"/>
              <a:t>25</a:t>
            </a:fld>
            <a:endParaRPr lang="en-US"/>
          </a:p>
        </p:txBody>
      </p:sp>
    </p:spTree>
    <p:extLst>
      <p:ext uri="{BB962C8B-B14F-4D97-AF65-F5344CB8AC3E}">
        <p14:creationId xmlns:p14="http://schemas.microsoft.com/office/powerpoint/2010/main" val="25495725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[explanation for loss functions is needed with annotations]</a:t>
            </a:r>
          </a:p>
          <a:p>
            <a:endParaRPr lang="en-US" dirty="0"/>
          </a:p>
          <a:p>
            <a:r>
              <a:rPr lang="en-US" dirty="0"/>
              <a:t>After NN’s training data are collected, we prepared to design the NN in a modular manner for efficient training.</a:t>
            </a:r>
          </a:p>
          <a:p>
            <a:endParaRPr lang="en-US" dirty="0"/>
          </a:p>
          <a:p>
            <a:r>
              <a:rPr lang="en-US" dirty="0"/>
              <a:t>We plot our collected data and gain domain knowledge for modularization.</a:t>
            </a:r>
          </a:p>
          <a:p>
            <a:r>
              <a:rPr lang="en-US" dirty="0"/>
              <a:t>First, the feature extraction procedure is independent of required goodput</a:t>
            </a:r>
          </a:p>
          <a:p>
            <a:r>
              <a:rPr lang="en-US" dirty="0"/>
              <a:t>Second, the sub-NNs for power and optimal rate predictions specialize in separate tasks.</a:t>
            </a:r>
          </a:p>
          <a:p>
            <a:r>
              <a:rPr lang="en-US" dirty="0"/>
              <a:t>They undertake the same features. In particular, from the domain knowledge, the optimal rate depends on the power level, so the predicted power is forwarded to the rate sub-NN.</a:t>
            </a:r>
          </a:p>
          <a:p>
            <a:endParaRPr lang="en-US" dirty="0"/>
          </a:p>
          <a:p>
            <a:r>
              <a:rPr lang="en-US" dirty="0"/>
              <a:t>All the modules are jointly trained with standard loss functions for power regression and rate classification.</a:t>
            </a:r>
          </a:p>
          <a:p>
            <a:endParaRPr lang="en-US" dirty="0"/>
          </a:p>
          <a:p>
            <a:endParaRPr lang="en-US" dirty="0"/>
          </a:p>
        </p:txBody>
      </p:sp>
      <p:sp>
        <p:nvSpPr>
          <p:cNvPr id="4" name="Slide Number Placeholder 3"/>
          <p:cNvSpPr>
            <a:spLocks noGrp="1"/>
          </p:cNvSpPr>
          <p:nvPr>
            <p:ph type="sldNum" sz="quarter" idx="5"/>
          </p:nvPr>
        </p:nvSpPr>
        <p:spPr/>
        <p:txBody>
          <a:bodyPr/>
          <a:lstStyle/>
          <a:p>
            <a:fld id="{B8C91C48-6981-422D-9DB2-E73A56F927D0}" type="slidenum">
              <a:rPr lang="en-US" smtClean="0"/>
              <a:t>26</a:t>
            </a:fld>
            <a:endParaRPr lang="en-US"/>
          </a:p>
        </p:txBody>
      </p:sp>
    </p:spTree>
    <p:extLst>
      <p:ext uri="{BB962C8B-B14F-4D97-AF65-F5344CB8AC3E}">
        <p14:creationId xmlns:p14="http://schemas.microsoft.com/office/powerpoint/2010/main" val="9524926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further ensure power adaptation accuracy in untrained scenarios, </a:t>
            </a:r>
            <a:r>
              <a:rPr lang="en-US" dirty="0" err="1"/>
              <a:t>RAScatter</a:t>
            </a:r>
            <a:r>
              <a:rPr lang="en-US" dirty="0"/>
              <a:t> enables online learning.</a:t>
            </a:r>
          </a:p>
          <a:p>
            <a:r>
              <a:rPr lang="en-US" dirty="0"/>
              <a:t>[x] However, the label is unavailable at runtime, so the supervised training is impossible. [x] Instead we use the current prediction states and the goodput difference to construct training feedback.</a:t>
            </a:r>
          </a:p>
          <a:p>
            <a:r>
              <a:rPr lang="en-US" dirty="0"/>
              <a:t>[x] Specifically, our online loss function reflects two goals, [x] one is power minimization using the current predicted Tx power, [x] another goal is to minimize the difference between the required and the achieved goodput. To compute such difference, [x] we use the prediction likelihood from the NN’s output [x] to multiply the relative goodput difference over a time interval. [x] The online learning is triggered when the goodput difference exceeds a threshold and [x] can then be conduct with SGD algorithms.</a:t>
            </a:r>
          </a:p>
          <a:p>
            <a:r>
              <a:rPr lang="en-US" dirty="0"/>
              <a:t>[x] Our experiment shows the online loss function can effectively improve reader’s power adaptation in untrained scenarios.</a:t>
            </a:r>
          </a:p>
          <a:p>
            <a:endParaRPr lang="en-US" dirty="0"/>
          </a:p>
          <a:p>
            <a:endParaRPr lang="en-US" dirty="0"/>
          </a:p>
        </p:txBody>
      </p:sp>
      <p:sp>
        <p:nvSpPr>
          <p:cNvPr id="4" name="Slide Number Placeholder 3"/>
          <p:cNvSpPr>
            <a:spLocks noGrp="1"/>
          </p:cNvSpPr>
          <p:nvPr>
            <p:ph type="sldNum" sz="quarter" idx="5"/>
          </p:nvPr>
        </p:nvSpPr>
        <p:spPr/>
        <p:txBody>
          <a:bodyPr/>
          <a:lstStyle/>
          <a:p>
            <a:fld id="{B8C91C48-6981-422D-9DB2-E73A56F927D0}" type="slidenum">
              <a:rPr lang="en-US" smtClean="0"/>
              <a:t>27</a:t>
            </a:fld>
            <a:endParaRPr lang="en-US"/>
          </a:p>
        </p:txBody>
      </p:sp>
    </p:spTree>
    <p:extLst>
      <p:ext uri="{BB962C8B-B14F-4D97-AF65-F5344CB8AC3E}">
        <p14:creationId xmlns:p14="http://schemas.microsoft.com/office/powerpoint/2010/main" val="34706482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Instead</a:t>
            </a:r>
            <a:r>
              <a:rPr lang="en-US" dirty="0"/>
              <a:t>, we incorporate the analytical approximation and iteratively find the optimal Tx power and data rate.</a:t>
            </a:r>
          </a:p>
          <a:p>
            <a:r>
              <a:rPr lang="en-US" dirty="0"/>
              <a:t>[x] First, </a:t>
            </a:r>
            <a:r>
              <a:rPr lang="en-US" dirty="0" err="1"/>
              <a:t>RAScatter</a:t>
            </a:r>
            <a:r>
              <a:rPr lang="en-US" dirty="0"/>
              <a:t> checks if the required goodput is too low and if BpJ can be improved [x].</a:t>
            </a:r>
          </a:p>
          <a:p>
            <a:r>
              <a:rPr lang="en-US" dirty="0"/>
              <a:t>[x] Starting after the first query [x], </a:t>
            </a:r>
            <a:r>
              <a:rPr lang="en-US" dirty="0" err="1"/>
              <a:t>RAScatter</a:t>
            </a:r>
            <a:r>
              <a:rPr lang="en-US" dirty="0"/>
              <a:t> increases the required goodput a bit [x] and queries the NN again [x], [x] if the derived energy efficiency improves, then it will proceed to finding the optimum [x][x].</a:t>
            </a:r>
          </a:p>
          <a:p>
            <a:endParaRPr lang="en-US" dirty="0"/>
          </a:p>
          <a:p>
            <a:r>
              <a:rPr lang="en-US" dirty="0"/>
              <a:t>[x] Given the two states S1 and S2 already known, [x] we analytically approximate a BpJ curve using backscatter theory [x] [x] [x] [x], and then find the optimum state [x], which forms are new pair of states [x] for the next iteration [x].</a:t>
            </a:r>
          </a:p>
          <a:p>
            <a:endParaRPr lang="en-US" dirty="0"/>
          </a:p>
          <a:p>
            <a:r>
              <a:rPr lang="en-US" dirty="0"/>
              <a:t>[x] We experimentally demonstrate our optimizer can achieve convergence within 5 queries and find the optimal </a:t>
            </a:r>
            <a:r>
              <a:rPr lang="en-US" dirty="0" err="1"/>
              <a:t>tx</a:t>
            </a:r>
            <a:r>
              <a:rPr lang="en-US" dirty="0"/>
              <a:t> power and rates.</a:t>
            </a:r>
          </a:p>
        </p:txBody>
      </p:sp>
      <p:sp>
        <p:nvSpPr>
          <p:cNvPr id="4" name="Slide Number Placeholder 3"/>
          <p:cNvSpPr>
            <a:spLocks noGrp="1"/>
          </p:cNvSpPr>
          <p:nvPr>
            <p:ph type="sldNum" sz="quarter" idx="5"/>
          </p:nvPr>
        </p:nvSpPr>
        <p:spPr/>
        <p:txBody>
          <a:bodyPr/>
          <a:lstStyle/>
          <a:p>
            <a:fld id="{B8C91C48-6981-422D-9DB2-E73A56F927D0}" type="slidenum">
              <a:rPr lang="en-US" smtClean="0"/>
              <a:t>28</a:t>
            </a:fld>
            <a:endParaRPr lang="en-US"/>
          </a:p>
        </p:txBody>
      </p:sp>
    </p:spTree>
    <p:extLst>
      <p:ext uri="{BB962C8B-B14F-4D97-AF65-F5344CB8AC3E}">
        <p14:creationId xmlns:p14="http://schemas.microsoft.com/office/powerpoint/2010/main" val="42454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reduce the reader’s energy consumption,</a:t>
            </a:r>
            <a:r>
              <a:rPr lang="zh-CN" altLang="en-US" dirty="0"/>
              <a:t> </a:t>
            </a:r>
            <a:r>
              <a:rPr lang="en-US" altLang="zh-CN" dirty="0"/>
              <a:t>an intuitive approach is </a:t>
            </a:r>
            <a:r>
              <a:rPr lang="en-US" dirty="0"/>
              <a:t>rate adaptation, which tries to maximize the backscatter goodput by instructing the </a:t>
            </a:r>
            <a:r>
              <a:rPr lang="en-US" dirty="0" err="1"/>
              <a:t>batteryless</a:t>
            </a:r>
            <a:r>
              <a:rPr lang="en-US" dirty="0"/>
              <a:t> device to modulate the incoming RF signal at the optimal data rates. [x] This approach doesn’t reduce the reader’s </a:t>
            </a:r>
            <a:r>
              <a:rPr lang="en-US" b="0" dirty="0"/>
              <a:t>RF power</a:t>
            </a:r>
            <a:r>
              <a:rPr lang="en-US" b="1" dirty="0"/>
              <a:t> </a:t>
            </a:r>
            <a:r>
              <a:rPr lang="en-US" dirty="0"/>
              <a:t>by itself. Instead, it tries to adapt the original data rate to the optimal rate based on channel conditions. By doing so, the goodput is maximized and in other words, the transmission time is minimized given certain amount of data. Therefore, the overall energy will be reduced.</a:t>
            </a:r>
          </a:p>
          <a:p>
            <a:endParaRPr lang="en-US" dirty="0"/>
          </a:p>
          <a:p>
            <a:r>
              <a:rPr lang="en-US" dirty="0"/>
              <a:t>As we can see, [x] rate adaptation always aims to maximize the goodput, but our question here is [x]: is such maximum goodput always necessary in backscatter communication?</a:t>
            </a:r>
          </a:p>
        </p:txBody>
      </p:sp>
      <p:sp>
        <p:nvSpPr>
          <p:cNvPr id="4" name="Slide Number Placeholder 3"/>
          <p:cNvSpPr>
            <a:spLocks noGrp="1"/>
          </p:cNvSpPr>
          <p:nvPr>
            <p:ph type="sldNum" sz="quarter" idx="5"/>
          </p:nvPr>
        </p:nvSpPr>
        <p:spPr/>
        <p:txBody>
          <a:bodyPr/>
          <a:lstStyle/>
          <a:p>
            <a:fld id="{B8C91C48-6981-422D-9DB2-E73A56F927D0}" type="slidenum">
              <a:rPr lang="en-US" smtClean="0"/>
              <a:t>3</a:t>
            </a:fld>
            <a:endParaRPr lang="en-US"/>
          </a:p>
        </p:txBody>
      </p:sp>
    </p:spTree>
    <p:extLst>
      <p:ext uri="{BB962C8B-B14F-4D97-AF65-F5344CB8AC3E}">
        <p14:creationId xmlns:p14="http://schemas.microsoft.com/office/powerpoint/2010/main" val="501460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paper, [x] our vision is that the maximum backscatter goodput is unnecessary in many practical applications, including smart health, human activity recognition and environmental sensing, where very small amounts of data are generated at </a:t>
            </a:r>
            <a:r>
              <a:rPr lang="en-US" dirty="0" err="1"/>
              <a:t>batteryless</a:t>
            </a:r>
            <a:r>
              <a:rPr lang="en-US" dirty="0"/>
              <a:t> sensors and hence a low goodput is enough to timely transmit the generated data.</a:t>
            </a:r>
          </a:p>
          <a:p>
            <a:endParaRPr lang="en-US" dirty="0"/>
          </a:p>
          <a:p>
            <a:r>
              <a:rPr lang="en-US" dirty="0"/>
              <a:t>[x] In this case, since the RF power needed is proportional to goodput, [x] we can adaptively reduce the reader’s RF power according to the applications’ requirement on backscatter goodput, so as to improve the reader’s energy efficiency without affecting the application performance.</a:t>
            </a:r>
          </a:p>
          <a:p>
            <a:endParaRPr lang="en-US" dirty="0"/>
          </a:p>
        </p:txBody>
      </p:sp>
      <p:sp>
        <p:nvSpPr>
          <p:cNvPr id="4" name="Slide Number Placeholder 3"/>
          <p:cNvSpPr>
            <a:spLocks noGrp="1"/>
          </p:cNvSpPr>
          <p:nvPr>
            <p:ph type="sldNum" sz="quarter" idx="5"/>
          </p:nvPr>
        </p:nvSpPr>
        <p:spPr/>
        <p:txBody>
          <a:bodyPr/>
          <a:lstStyle/>
          <a:p>
            <a:fld id="{B8C91C48-6981-422D-9DB2-E73A56F927D0}" type="slidenum">
              <a:rPr lang="en-US" smtClean="0"/>
              <a:t>4</a:t>
            </a:fld>
            <a:endParaRPr lang="en-US"/>
          </a:p>
        </p:txBody>
      </p:sp>
    </p:spTree>
    <p:extLst>
      <p:ext uri="{BB962C8B-B14F-4D97-AF65-F5344CB8AC3E}">
        <p14:creationId xmlns:p14="http://schemas.microsoft.com/office/powerpoint/2010/main" val="4233380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this vision, [x] our goal is to achieve the required goodput with the minimum RF power from the reader, [x] and such RF power should also adapt to different channel conditions [x] because the channel condition affect the proportional relationship between the RF power and the goodput. For example, in the illustration, given a user specified goodput objective [x], the minimum RF power [x] should be P1 [x] and P2 [x] for good channel and fair channel, respectively.</a:t>
            </a:r>
          </a:p>
          <a:p>
            <a:endParaRPr lang="en-US" dirty="0"/>
          </a:p>
          <a:p>
            <a:r>
              <a:rPr lang="en-US" dirty="0"/>
              <a:t>[x] We want such power adaptation in different channels to be precise, [x] can we use neural networks to achieve this?</a:t>
            </a:r>
          </a:p>
        </p:txBody>
      </p:sp>
      <p:sp>
        <p:nvSpPr>
          <p:cNvPr id="4" name="Slide Number Placeholder 3"/>
          <p:cNvSpPr>
            <a:spLocks noGrp="1"/>
          </p:cNvSpPr>
          <p:nvPr>
            <p:ph type="sldNum" sz="quarter" idx="5"/>
          </p:nvPr>
        </p:nvSpPr>
        <p:spPr/>
        <p:txBody>
          <a:bodyPr/>
          <a:lstStyle/>
          <a:p>
            <a:fld id="{B8C91C48-6981-422D-9DB2-E73A56F927D0}" type="slidenum">
              <a:rPr lang="en-US" smtClean="0"/>
              <a:t>5</a:t>
            </a:fld>
            <a:endParaRPr lang="en-US"/>
          </a:p>
        </p:txBody>
      </p:sp>
    </p:spTree>
    <p:extLst>
      <p:ext uri="{BB962C8B-B14F-4D97-AF65-F5344CB8AC3E}">
        <p14:creationId xmlns:p14="http://schemas.microsoft.com/office/powerpoint/2010/main" val="14033483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[x] To train a monolithic NN for power adaptation, [x] sufficient channel measurements should be collected to overcome randomness and possible bias in training. This is because the backscatter signal is essentially a reflection of the reader’s signal. Such back-and-forth makes backscatter channels highly variant in practice.</a:t>
            </a:r>
          </a:p>
          <a:p>
            <a:endParaRPr lang="en-US" dirty="0"/>
          </a:p>
          <a:p>
            <a:r>
              <a:rPr lang="en-US" dirty="0"/>
              <a:t>However, [x] backscatter systems are natively low-speed. [x] Especially for computational backscatter tags, [x] the real-world goodput is further constrained by their extremely low duty cycles. As a result, [x] only a very limited amount of data can be collected within a reasonable amount of time.</a:t>
            </a:r>
          </a:p>
          <a:p>
            <a:endParaRPr lang="en-US" dirty="0"/>
          </a:p>
          <a:p>
            <a:r>
              <a:rPr lang="en-US" dirty="0"/>
              <a:t>[x] With limited training data, [x] the monolithic neural network experiences poor convergence in training due to learning confusions.</a:t>
            </a:r>
          </a:p>
          <a:p>
            <a:endParaRPr lang="en-US" dirty="0"/>
          </a:p>
        </p:txBody>
      </p:sp>
      <p:sp>
        <p:nvSpPr>
          <p:cNvPr id="4" name="Slide Number Placeholder 3"/>
          <p:cNvSpPr>
            <a:spLocks noGrp="1"/>
          </p:cNvSpPr>
          <p:nvPr>
            <p:ph type="sldNum" sz="quarter" idx="5"/>
          </p:nvPr>
        </p:nvSpPr>
        <p:spPr/>
        <p:txBody>
          <a:bodyPr/>
          <a:lstStyle/>
          <a:p>
            <a:fld id="{B8C91C48-6981-422D-9DB2-E73A56F927D0}" type="slidenum">
              <a:rPr lang="en-US" smtClean="0"/>
              <a:t>6</a:t>
            </a:fld>
            <a:endParaRPr lang="en-US"/>
          </a:p>
        </p:txBody>
      </p:sp>
    </p:spTree>
    <p:extLst>
      <p:ext uri="{BB962C8B-B14F-4D97-AF65-F5344CB8AC3E}">
        <p14:creationId xmlns:p14="http://schemas.microsoft.com/office/powerpoint/2010/main" val="1110860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we adopt a modular neural network design to overcome the learning confusion </a:t>
            </a:r>
            <a:r>
              <a:rPr lang="en-US" altLang="zh-CN" dirty="0"/>
              <a:t>caused by the</a:t>
            </a:r>
            <a:r>
              <a:rPr lang="en-US" dirty="0"/>
              <a:t> limited amount of training data. Compared to monolithic structures, our modular design aims to depict the causal relationships between backscatter variables and channel conditions.</a:t>
            </a:r>
          </a:p>
          <a:p>
            <a:endParaRPr lang="en-US" dirty="0"/>
          </a:p>
          <a:p>
            <a:r>
              <a:rPr lang="en-US" dirty="0"/>
              <a:t>[x] To conduct such causal inference, First, [x] the NN should identify the current channel condition [x] using the channel condition metrics. And then [x], given a required goodput, [</a:t>
            </a:r>
            <a:r>
              <a:rPr lang="en-US" altLang="zh-CN" dirty="0"/>
              <a:t>x</a:t>
            </a:r>
            <a:r>
              <a:rPr lang="en-US" dirty="0"/>
              <a:t>] we can infer the </a:t>
            </a:r>
            <a:r>
              <a:rPr lang="en-US" altLang="zh-CN" dirty="0"/>
              <a:t>minimally required</a:t>
            </a:r>
            <a:r>
              <a:rPr lang="en-US" dirty="0"/>
              <a:t> RF power to achieve such goodput under the current channel condition. Furthermore, [x] based on the RF power and channel condition, we can decide the optimal data rate being used in this case.</a:t>
            </a:r>
          </a:p>
          <a:p>
            <a:endParaRPr lang="en-US" dirty="0"/>
          </a:p>
          <a:p>
            <a:r>
              <a:rPr lang="en-US" dirty="0"/>
              <a:t>[x] We construct our modular neural network to reflect this causal diagram. [x] Such domain-specific modularization makes inference easier and eliminates the learning confusions over limited data and [x] avoids redundant interconnections. More details will be presented in later slides.</a:t>
            </a:r>
          </a:p>
        </p:txBody>
      </p:sp>
      <p:sp>
        <p:nvSpPr>
          <p:cNvPr id="4" name="Slide Number Placeholder 3"/>
          <p:cNvSpPr>
            <a:spLocks noGrp="1"/>
          </p:cNvSpPr>
          <p:nvPr>
            <p:ph type="sldNum" sz="quarter" idx="5"/>
          </p:nvPr>
        </p:nvSpPr>
        <p:spPr/>
        <p:txBody>
          <a:bodyPr/>
          <a:lstStyle/>
          <a:p>
            <a:fld id="{B8C91C48-6981-422D-9DB2-E73A56F927D0}" type="slidenum">
              <a:rPr lang="en-US" smtClean="0"/>
              <a:t>7</a:t>
            </a:fld>
            <a:endParaRPr lang="en-US"/>
          </a:p>
        </p:txBody>
      </p:sp>
    </p:spTree>
    <p:extLst>
      <p:ext uri="{BB962C8B-B14F-4D97-AF65-F5344CB8AC3E}">
        <p14:creationId xmlns:p14="http://schemas.microsoft.com/office/powerpoint/2010/main" val="1333701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To this end, we present </a:t>
            </a:r>
            <a:r>
              <a:rPr lang="en-US" dirty="0" err="1"/>
              <a:t>RAScatter</a:t>
            </a:r>
            <a:r>
              <a:rPr lang="en-US" dirty="0"/>
              <a:t> – (reader adaptation in backscatter) </a:t>
            </a:r>
            <a:r>
              <a:rPr lang="en-US" altLang="zh-CN" dirty="0"/>
              <a:t>that optimizes the reader’s energy efficiency using a modular neural network [x]. </a:t>
            </a:r>
            <a:r>
              <a:rPr lang="en-US" sz="1800" b="0" i="0" u="none" strike="noStrike" baseline="0" dirty="0">
                <a:latin typeface="NimbusRomNo9L-Regu"/>
              </a:rPr>
              <a:t>We restrain all </a:t>
            </a:r>
            <a:r>
              <a:rPr lang="en-US" sz="1800" b="0" i="0" u="none" strike="noStrike" baseline="0" dirty="0" err="1">
                <a:latin typeface="NimbusRomNo9L-Regu"/>
              </a:rPr>
              <a:t>RAScatter’s</a:t>
            </a:r>
            <a:r>
              <a:rPr lang="en-US" sz="1800" b="0" i="0" u="none" strike="noStrike" baseline="0" dirty="0">
                <a:latin typeface="NimbusRomNo9L-Regu"/>
              </a:rPr>
              <a:t> operations at backscatter readers, and require neither extra computation nor hardware change on </a:t>
            </a:r>
            <a:r>
              <a:rPr lang="en-US" sz="1800" b="0" i="0" u="none" strike="noStrike" baseline="0" dirty="0" err="1">
                <a:latin typeface="NimbusRomNo9L-Regu"/>
              </a:rPr>
              <a:t>batteryless</a:t>
            </a:r>
            <a:r>
              <a:rPr lang="en-US" sz="1800" b="0" i="0" u="none" strike="noStrike" baseline="0" dirty="0">
                <a:latin typeface="NimbusRomNo9L-Regu"/>
              </a:rPr>
              <a:t> devices.</a:t>
            </a:r>
            <a:endParaRPr lang="en-US" dirty="0"/>
          </a:p>
          <a:p>
            <a:endParaRPr lang="en-US" dirty="0"/>
          </a:p>
          <a:p>
            <a:r>
              <a:rPr lang="en-US" dirty="0"/>
              <a:t>Given the required goodput and channel condition metrics being probed from normal transmissions at runtime, [x] the modular neural network predicts [x] the minimum required RF power and the optimal data rate. </a:t>
            </a:r>
          </a:p>
          <a:p>
            <a:endParaRPr lang="en-US" dirty="0"/>
          </a:p>
          <a:p>
            <a:r>
              <a:rPr lang="en-US" dirty="0"/>
              <a:t>Based on these decisions, [x] an energy efficiency optimizer [x] iteratively queries the NN [x][x][x] to find the optimal setting that maximizes energy efficiency [x]. Eventually, the optimal RF power and the rate [x] will be applied to the reader.</a:t>
            </a:r>
          </a:p>
        </p:txBody>
      </p:sp>
      <p:sp>
        <p:nvSpPr>
          <p:cNvPr id="4" name="Slide Number Placeholder 3"/>
          <p:cNvSpPr>
            <a:spLocks noGrp="1"/>
          </p:cNvSpPr>
          <p:nvPr>
            <p:ph type="sldNum" sz="quarter" idx="5"/>
          </p:nvPr>
        </p:nvSpPr>
        <p:spPr/>
        <p:txBody>
          <a:bodyPr/>
          <a:lstStyle/>
          <a:p>
            <a:fld id="{B8C91C48-6981-422D-9DB2-E73A56F927D0}" type="slidenum">
              <a:rPr lang="en-US" smtClean="0"/>
              <a:t>8</a:t>
            </a:fld>
            <a:endParaRPr lang="en-US"/>
          </a:p>
        </p:txBody>
      </p:sp>
    </p:spTree>
    <p:extLst>
      <p:ext uri="{BB962C8B-B14F-4D97-AF65-F5344CB8AC3E}">
        <p14:creationId xmlns:p14="http://schemas.microsoft.com/office/powerpoint/2010/main" val="464568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RAScatter</a:t>
            </a:r>
            <a:r>
              <a:rPr lang="en-US" dirty="0"/>
              <a:t> undertakes multiple channel condition metrics for power adaptation [x] [x], including channel frequency response [x] computed from the standard preambles in backscatter packets, received backscatter signal strength [x], noise level [x] and the tag’s power-up delay [x]. Probing these metrics helps the NN identify current channel conditions at runtime. To ensure timeliness and accuracy, the highest RF power and data rate are used for runtime probing.</a:t>
            </a:r>
          </a:p>
          <a:p>
            <a:endParaRPr lang="en-US" dirty="0"/>
          </a:p>
          <a:p>
            <a:r>
              <a:rPr lang="en-US" dirty="0"/>
              <a:t>After deciding the channel metrics, [x] to collect training data, we increase the reader’s Tx power from 0 to maximum by small intervals, at every level, the channel metrics, optimal data rate and the achieved goodput are recorded. Then in training, [x] the pairs of power and rate are served as output labels. [x] And the corresponding achieved goodputs are the input objectives.</a:t>
            </a:r>
          </a:p>
        </p:txBody>
      </p:sp>
      <p:sp>
        <p:nvSpPr>
          <p:cNvPr id="4" name="Slide Number Placeholder 3"/>
          <p:cNvSpPr>
            <a:spLocks noGrp="1"/>
          </p:cNvSpPr>
          <p:nvPr>
            <p:ph type="sldNum" sz="quarter" idx="5"/>
          </p:nvPr>
        </p:nvSpPr>
        <p:spPr/>
        <p:txBody>
          <a:bodyPr/>
          <a:lstStyle/>
          <a:p>
            <a:fld id="{B8C91C48-6981-422D-9DB2-E73A56F927D0}" type="slidenum">
              <a:rPr lang="en-US" smtClean="0"/>
              <a:t>9</a:t>
            </a:fld>
            <a:endParaRPr lang="en-US"/>
          </a:p>
        </p:txBody>
      </p:sp>
    </p:spTree>
    <p:extLst>
      <p:ext uri="{BB962C8B-B14F-4D97-AF65-F5344CB8AC3E}">
        <p14:creationId xmlns:p14="http://schemas.microsoft.com/office/powerpoint/2010/main" val="406904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066804"/>
            <a:ext cx="10363200" cy="1470025"/>
          </a:xfrm>
          <a:ln>
            <a:noFill/>
          </a:ln>
          <a:effectLst/>
        </p:spPr>
        <p:txBody>
          <a:bodyPr/>
          <a:lstStyle>
            <a:lvl1pPr>
              <a:defRPr u="none">
                <a:solidFill>
                  <a:srgbClr val="C00000"/>
                </a:solidFill>
                <a:effectLst/>
              </a:defRPr>
            </a:lvl1pPr>
          </a:lstStyle>
          <a:p>
            <a:r>
              <a:rPr lang="en-US" dirty="0"/>
              <a:t>Click to edit Master title style</a:t>
            </a:r>
          </a:p>
        </p:txBody>
      </p:sp>
      <p:sp>
        <p:nvSpPr>
          <p:cNvPr id="3" name="Subtitle 2"/>
          <p:cNvSpPr>
            <a:spLocks noGrp="1"/>
          </p:cNvSpPr>
          <p:nvPr>
            <p:ph type="subTitle" idx="1"/>
          </p:nvPr>
        </p:nvSpPr>
        <p:spPr>
          <a:xfrm>
            <a:off x="1828800" y="3432175"/>
            <a:ext cx="8534400" cy="1752600"/>
          </a:xfrm>
          <a:effectLst/>
        </p:spPr>
        <p:txBody>
          <a:bodyPr/>
          <a:lstStyle>
            <a:lvl1pPr marL="0" indent="0" algn="ctr">
              <a:buNone/>
              <a:defRPr>
                <a:solidFill>
                  <a:srgbClr val="002B54"/>
                </a:solidFill>
              </a:defRPr>
            </a:lvl1pPr>
            <a:lvl2pPr marL="192872" indent="0" algn="ctr">
              <a:buNone/>
              <a:defRPr>
                <a:solidFill>
                  <a:schemeClr val="tx1">
                    <a:tint val="75000"/>
                  </a:schemeClr>
                </a:solidFill>
              </a:defRPr>
            </a:lvl2pPr>
            <a:lvl3pPr marL="385743" indent="0" algn="ctr">
              <a:buNone/>
              <a:defRPr>
                <a:solidFill>
                  <a:schemeClr val="tx1">
                    <a:tint val="75000"/>
                  </a:schemeClr>
                </a:solidFill>
              </a:defRPr>
            </a:lvl3pPr>
            <a:lvl4pPr marL="578615" indent="0" algn="ctr">
              <a:buNone/>
              <a:defRPr>
                <a:solidFill>
                  <a:schemeClr val="tx1">
                    <a:tint val="75000"/>
                  </a:schemeClr>
                </a:solidFill>
              </a:defRPr>
            </a:lvl4pPr>
            <a:lvl5pPr marL="771487" indent="0" algn="ctr">
              <a:buNone/>
              <a:defRPr>
                <a:solidFill>
                  <a:schemeClr val="tx1">
                    <a:tint val="75000"/>
                  </a:schemeClr>
                </a:solidFill>
              </a:defRPr>
            </a:lvl5pPr>
            <a:lvl6pPr marL="964358" indent="0" algn="ctr">
              <a:buNone/>
              <a:defRPr>
                <a:solidFill>
                  <a:schemeClr val="tx1">
                    <a:tint val="75000"/>
                  </a:schemeClr>
                </a:solidFill>
              </a:defRPr>
            </a:lvl6pPr>
            <a:lvl7pPr marL="1157229" indent="0" algn="ctr">
              <a:buNone/>
              <a:defRPr>
                <a:solidFill>
                  <a:schemeClr val="tx1">
                    <a:tint val="75000"/>
                  </a:schemeClr>
                </a:solidFill>
              </a:defRPr>
            </a:lvl7pPr>
            <a:lvl8pPr marL="1350101" indent="0" algn="ctr">
              <a:buNone/>
              <a:defRPr>
                <a:solidFill>
                  <a:schemeClr val="tx1">
                    <a:tint val="75000"/>
                  </a:schemeClr>
                </a:solidFill>
              </a:defRPr>
            </a:lvl8pPr>
            <a:lvl9pPr marL="154297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6C692DB3-1AAE-474B-8E14-AA6926BDBA96}" type="datetime1">
              <a:rPr lang="en-US" smtClean="0"/>
              <a:t>1/30/2023</a:t>
            </a:fld>
            <a:endParaRPr lang="en-US"/>
          </a:p>
        </p:txBody>
      </p:sp>
      <p:sp>
        <p:nvSpPr>
          <p:cNvPr id="5" name="Footer Placeholder 4"/>
          <p:cNvSpPr>
            <a:spLocks noGrp="1"/>
          </p:cNvSpPr>
          <p:nvPr>
            <p:ph type="ftr" sz="quarter" idx="11"/>
          </p:nvPr>
        </p:nvSpPr>
        <p:spPr>
          <a:xfrm>
            <a:off x="3962400" y="6356365"/>
            <a:ext cx="4064000" cy="365125"/>
          </a:xfrm>
        </p:spPr>
        <p:txBody>
          <a:bodyPr/>
          <a:lstStyle>
            <a:lvl1pPr>
              <a:defRPr sz="591">
                <a:solidFill>
                  <a:schemeClr val="tx1"/>
                </a:solidFill>
              </a:defRPr>
            </a:lvl1pPr>
          </a:lstStyle>
          <a:p>
            <a:r>
              <a:rPr lang="en-US" dirty="0"/>
              <a:t>ACM/IEEE SEC 2018</a:t>
            </a:r>
          </a:p>
        </p:txBody>
      </p:sp>
      <p:sp>
        <p:nvSpPr>
          <p:cNvPr id="6" name="Slide Number Placeholder 5"/>
          <p:cNvSpPr>
            <a:spLocks noGrp="1"/>
          </p:cNvSpPr>
          <p:nvPr>
            <p:ph type="sldNum" sz="quarter" idx="12"/>
          </p:nvPr>
        </p:nvSpPr>
        <p:spPr/>
        <p:txBody>
          <a:bodyPr/>
          <a:lstStyle>
            <a:lvl1pPr>
              <a:defRPr sz="1100"/>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658536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39AAA4-1FD0-420F-B6D8-E76EC5A363E3}" type="datetime1">
              <a:rPr lang="en-US" smtClean="0"/>
              <a:t>1/30/2023</a:t>
            </a:fld>
            <a:endParaRPr lang="en-US"/>
          </a:p>
        </p:txBody>
      </p:sp>
      <p:sp>
        <p:nvSpPr>
          <p:cNvPr id="5" name="Footer Placeholder 4"/>
          <p:cNvSpPr>
            <a:spLocks noGrp="1"/>
          </p:cNvSpPr>
          <p:nvPr>
            <p:ph type="ftr" sz="quarter" idx="11"/>
          </p:nvPr>
        </p:nvSpPr>
        <p:spPr/>
        <p:txBody>
          <a:bodyPr/>
          <a:lstStyle/>
          <a:p>
            <a:r>
              <a:rPr lang="en-US"/>
              <a:t>ACM MobiHoc 2016</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70432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53"/>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53"/>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FE8A3DC-80F7-4357-9E5D-56CA5D2778AC}" type="datetime1">
              <a:rPr lang="en-US" smtClean="0"/>
              <a:t>1/30/2023</a:t>
            </a:fld>
            <a:endParaRPr lang="en-US"/>
          </a:p>
        </p:txBody>
      </p:sp>
      <p:sp>
        <p:nvSpPr>
          <p:cNvPr id="5" name="Footer Placeholder 4"/>
          <p:cNvSpPr>
            <a:spLocks noGrp="1"/>
          </p:cNvSpPr>
          <p:nvPr>
            <p:ph type="ftr" sz="quarter" idx="11"/>
          </p:nvPr>
        </p:nvSpPr>
        <p:spPr/>
        <p:txBody>
          <a:bodyPr/>
          <a:lstStyle/>
          <a:p>
            <a:r>
              <a:rPr lang="en-US"/>
              <a:t>ACM MobiHoc 2016</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19734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Rectangle 9"/>
          <p:cNvSpPr/>
          <p:nvPr/>
        </p:nvSpPr>
        <p:spPr>
          <a:xfrm>
            <a:off x="0" y="0"/>
            <a:ext cx="12192000" cy="1143000"/>
          </a:xfrm>
          <a:prstGeom prst="rect">
            <a:avLst/>
          </a:prstGeom>
          <a:solidFill>
            <a:srgbClr val="002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a:p>
        </p:txBody>
      </p:sp>
      <p:sp>
        <p:nvSpPr>
          <p:cNvPr id="2" name="Title 1"/>
          <p:cNvSpPr>
            <a:spLocks noGrp="1"/>
          </p:cNvSpPr>
          <p:nvPr>
            <p:ph type="title"/>
          </p:nvPr>
        </p:nvSpPr>
        <p:spPr>
          <a:xfrm>
            <a:off x="609600" y="0"/>
            <a:ext cx="10972800" cy="1143000"/>
          </a:xfrm>
        </p:spPr>
        <p:txBody>
          <a:bodyPr>
            <a:normAutofit/>
          </a:bodyPr>
          <a:lstStyle>
            <a:lvl1pPr algn="l">
              <a:defRPr sz="2700" b="1">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609600" y="1219200"/>
            <a:ext cx="10972800" cy="5029200"/>
          </a:xfrm>
        </p:spPr>
        <p:txBody>
          <a:bodyPr/>
          <a:lstStyle>
            <a:lvl1pPr marL="144463" indent="317500" algn="just">
              <a:buClr>
                <a:srgbClr val="F3B50F"/>
              </a:buClr>
              <a:buSzPct val="90000"/>
              <a:buFont typeface="Wingdings" pitchFamily="2" charset="2"/>
              <a:buChar char="§"/>
              <a:tabLst>
                <a:tab pos="628650" algn="l"/>
              </a:tabLst>
              <a:defRPr sz="2800"/>
            </a:lvl1pPr>
            <a:lvl2pPr marL="573088" indent="260350">
              <a:buClr>
                <a:srgbClr val="558ED5"/>
              </a:buClr>
              <a:buSzPct val="90000"/>
              <a:buFont typeface="Wingdings" pitchFamily="2" charset="2"/>
              <a:buChar char="§"/>
              <a:defRPr sz="2000"/>
            </a:lvl2pPr>
            <a:lvl3pPr marL="858838" indent="285750">
              <a:buClr>
                <a:srgbClr val="E66C7D"/>
              </a:buClr>
              <a:buSzPct val="90000"/>
              <a:defRPr sz="1600"/>
            </a:lvl3pPr>
            <a:lvl4pPr marL="1144588" indent="287338">
              <a:defRPr sz="1400"/>
            </a:lvl4pPr>
            <a:lvl5pPr marL="1487488" indent="28575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BA44412-E8D7-40E2-A4F4-C18346605506}" type="datetime1">
              <a:rPr lang="en-US" smtClean="0"/>
              <a:t>1/30/2023</a:t>
            </a:fld>
            <a:endParaRPr lang="en-US"/>
          </a:p>
        </p:txBody>
      </p:sp>
      <p:sp>
        <p:nvSpPr>
          <p:cNvPr id="6" name="Slide Number Placeholder 5"/>
          <p:cNvSpPr>
            <a:spLocks noGrp="1"/>
          </p:cNvSpPr>
          <p:nvPr>
            <p:ph type="sldNum" sz="quarter" idx="12"/>
          </p:nvPr>
        </p:nvSpPr>
        <p:spPr/>
        <p:txBody>
          <a:bodyPr/>
          <a:lstStyle>
            <a:lvl1pPr>
              <a:defRPr sz="1200">
                <a:solidFill>
                  <a:schemeClr val="tx1"/>
                </a:solidFill>
              </a:defRPr>
            </a:lvl1pPr>
          </a:lstStyle>
          <a:p>
            <a:fld id="{B6F15528-21DE-4FAA-801E-634DDDAF4B2B}" type="slidenum">
              <a:rPr lang="en-US" smtClean="0"/>
              <a:pPr/>
              <a:t>‹#›</a:t>
            </a:fld>
            <a:endParaRPr lang="en-US" dirty="0"/>
          </a:p>
        </p:txBody>
      </p:sp>
      <p:cxnSp>
        <p:nvCxnSpPr>
          <p:cNvPr id="7" name="Straight Connector 6"/>
          <p:cNvCxnSpPr/>
          <p:nvPr/>
        </p:nvCxnSpPr>
        <p:spPr>
          <a:xfrm>
            <a:off x="0" y="1143000"/>
            <a:ext cx="12192000" cy="0"/>
          </a:xfrm>
          <a:prstGeom prst="line">
            <a:avLst/>
          </a:prstGeom>
          <a:ln w="31750">
            <a:solidFill>
              <a:srgbClr val="F3B50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5201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15"/>
            <a:ext cx="10363200" cy="1362075"/>
          </a:xfrm>
        </p:spPr>
        <p:txBody>
          <a:bodyPr anchor="t"/>
          <a:lstStyle>
            <a:lvl1pPr algn="l">
              <a:defRPr sz="1688"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844">
                <a:solidFill>
                  <a:schemeClr val="tx1">
                    <a:tint val="75000"/>
                  </a:schemeClr>
                </a:solidFill>
              </a:defRPr>
            </a:lvl1pPr>
            <a:lvl2pPr marL="192872" indent="0">
              <a:buNone/>
              <a:defRPr sz="760">
                <a:solidFill>
                  <a:schemeClr val="tx1">
                    <a:tint val="75000"/>
                  </a:schemeClr>
                </a:solidFill>
              </a:defRPr>
            </a:lvl2pPr>
            <a:lvl3pPr marL="385743" indent="0">
              <a:buNone/>
              <a:defRPr sz="675">
                <a:solidFill>
                  <a:schemeClr val="tx1">
                    <a:tint val="75000"/>
                  </a:schemeClr>
                </a:solidFill>
              </a:defRPr>
            </a:lvl3pPr>
            <a:lvl4pPr marL="578615" indent="0">
              <a:buNone/>
              <a:defRPr sz="591">
                <a:solidFill>
                  <a:schemeClr val="tx1">
                    <a:tint val="75000"/>
                  </a:schemeClr>
                </a:solidFill>
              </a:defRPr>
            </a:lvl4pPr>
            <a:lvl5pPr marL="771487" indent="0">
              <a:buNone/>
              <a:defRPr sz="591">
                <a:solidFill>
                  <a:schemeClr val="tx1">
                    <a:tint val="75000"/>
                  </a:schemeClr>
                </a:solidFill>
              </a:defRPr>
            </a:lvl5pPr>
            <a:lvl6pPr marL="964358" indent="0">
              <a:buNone/>
              <a:defRPr sz="591">
                <a:solidFill>
                  <a:schemeClr val="tx1">
                    <a:tint val="75000"/>
                  </a:schemeClr>
                </a:solidFill>
              </a:defRPr>
            </a:lvl6pPr>
            <a:lvl7pPr marL="1157229" indent="0">
              <a:buNone/>
              <a:defRPr sz="591">
                <a:solidFill>
                  <a:schemeClr val="tx1">
                    <a:tint val="75000"/>
                  </a:schemeClr>
                </a:solidFill>
              </a:defRPr>
            </a:lvl7pPr>
            <a:lvl8pPr marL="1350101" indent="0">
              <a:buNone/>
              <a:defRPr sz="591">
                <a:solidFill>
                  <a:schemeClr val="tx1">
                    <a:tint val="75000"/>
                  </a:schemeClr>
                </a:solidFill>
              </a:defRPr>
            </a:lvl8pPr>
            <a:lvl9pPr marL="1542974" indent="0">
              <a:buNone/>
              <a:defRPr sz="591">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8693E6-6A28-4D5C-AA9B-9CCA6D8149A4}" type="datetime1">
              <a:rPr lang="en-US" smtClean="0"/>
              <a:t>1/30/2023</a:t>
            </a:fld>
            <a:endParaRPr lang="en-US"/>
          </a:p>
        </p:txBody>
      </p:sp>
      <p:sp>
        <p:nvSpPr>
          <p:cNvPr id="5" name="Footer Placeholder 4"/>
          <p:cNvSpPr>
            <a:spLocks noGrp="1"/>
          </p:cNvSpPr>
          <p:nvPr>
            <p:ph type="ftr" sz="quarter" idx="11"/>
          </p:nvPr>
        </p:nvSpPr>
        <p:spPr/>
        <p:txBody>
          <a:bodyPr/>
          <a:lstStyle/>
          <a:p>
            <a:r>
              <a:rPr lang="en-US"/>
              <a:t>ACM MobiHoc 2016</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5610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1181"/>
            </a:lvl1pPr>
            <a:lvl2pPr>
              <a:defRPr sz="1013"/>
            </a:lvl2pPr>
            <a:lvl3pPr>
              <a:defRPr sz="844"/>
            </a:lvl3pPr>
            <a:lvl4pPr>
              <a:defRPr sz="760"/>
            </a:lvl4pPr>
            <a:lvl5pPr>
              <a:defRPr sz="760"/>
            </a:lvl5pPr>
            <a:lvl6pPr>
              <a:defRPr sz="760"/>
            </a:lvl6pPr>
            <a:lvl7pPr>
              <a:defRPr sz="760"/>
            </a:lvl7pPr>
            <a:lvl8pPr>
              <a:defRPr sz="760"/>
            </a:lvl8pPr>
            <a:lvl9pPr>
              <a:defRPr sz="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6"/>
            <a:ext cx="5384800" cy="4525963"/>
          </a:xfrm>
        </p:spPr>
        <p:txBody>
          <a:bodyPr/>
          <a:lstStyle>
            <a:lvl1pPr>
              <a:defRPr sz="1181"/>
            </a:lvl1pPr>
            <a:lvl2pPr>
              <a:defRPr sz="1013"/>
            </a:lvl2pPr>
            <a:lvl3pPr>
              <a:defRPr sz="844"/>
            </a:lvl3pPr>
            <a:lvl4pPr>
              <a:defRPr sz="760"/>
            </a:lvl4pPr>
            <a:lvl5pPr>
              <a:defRPr sz="760"/>
            </a:lvl5pPr>
            <a:lvl6pPr>
              <a:defRPr sz="760"/>
            </a:lvl6pPr>
            <a:lvl7pPr>
              <a:defRPr sz="760"/>
            </a:lvl7pPr>
            <a:lvl8pPr>
              <a:defRPr sz="760"/>
            </a:lvl8pPr>
            <a:lvl9pPr>
              <a:defRPr sz="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3EAAA4F-F201-4190-84E3-1A1F43900F5C}" type="datetime1">
              <a:rPr lang="en-US" smtClean="0"/>
              <a:t>1/30/2023</a:t>
            </a:fld>
            <a:endParaRPr lang="en-US"/>
          </a:p>
        </p:txBody>
      </p:sp>
      <p:sp>
        <p:nvSpPr>
          <p:cNvPr id="6" name="Footer Placeholder 5"/>
          <p:cNvSpPr>
            <a:spLocks noGrp="1"/>
          </p:cNvSpPr>
          <p:nvPr>
            <p:ph type="ftr" sz="quarter" idx="11"/>
          </p:nvPr>
        </p:nvSpPr>
        <p:spPr/>
        <p:txBody>
          <a:bodyPr/>
          <a:lstStyle/>
          <a:p>
            <a:r>
              <a:rPr lang="en-US"/>
              <a:t>ACM MobiHoc 2016</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244979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1013" b="1"/>
            </a:lvl1pPr>
            <a:lvl2pPr marL="192872" indent="0">
              <a:buNone/>
              <a:defRPr sz="844" b="1"/>
            </a:lvl2pPr>
            <a:lvl3pPr marL="385743" indent="0">
              <a:buNone/>
              <a:defRPr sz="760" b="1"/>
            </a:lvl3pPr>
            <a:lvl4pPr marL="578615" indent="0">
              <a:buNone/>
              <a:defRPr sz="675" b="1"/>
            </a:lvl4pPr>
            <a:lvl5pPr marL="771487" indent="0">
              <a:buNone/>
              <a:defRPr sz="675" b="1"/>
            </a:lvl5pPr>
            <a:lvl6pPr marL="964358" indent="0">
              <a:buNone/>
              <a:defRPr sz="675" b="1"/>
            </a:lvl6pPr>
            <a:lvl7pPr marL="1157229" indent="0">
              <a:buNone/>
              <a:defRPr sz="675" b="1"/>
            </a:lvl7pPr>
            <a:lvl8pPr marL="1350101" indent="0">
              <a:buNone/>
              <a:defRPr sz="675" b="1"/>
            </a:lvl8pPr>
            <a:lvl9pPr marL="1542974" indent="0">
              <a:buNone/>
              <a:defRPr sz="675"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013"/>
            </a:lvl1pPr>
            <a:lvl2pPr>
              <a:defRPr sz="844"/>
            </a:lvl2pPr>
            <a:lvl3pPr>
              <a:defRPr sz="760"/>
            </a:lvl3pPr>
            <a:lvl4pPr>
              <a:defRPr sz="675"/>
            </a:lvl4pPr>
            <a:lvl5pPr>
              <a:defRPr sz="675"/>
            </a:lvl5pPr>
            <a:lvl6pPr>
              <a:defRPr sz="675"/>
            </a:lvl6pPr>
            <a:lvl7pPr>
              <a:defRPr sz="675"/>
            </a:lvl7pPr>
            <a:lvl8pPr>
              <a:defRPr sz="675"/>
            </a:lvl8pPr>
            <a:lvl9pPr>
              <a:defRPr sz="6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7" y="1535113"/>
            <a:ext cx="5389033" cy="639762"/>
          </a:xfrm>
        </p:spPr>
        <p:txBody>
          <a:bodyPr anchor="b"/>
          <a:lstStyle>
            <a:lvl1pPr marL="0" indent="0">
              <a:buNone/>
              <a:defRPr sz="1013" b="1"/>
            </a:lvl1pPr>
            <a:lvl2pPr marL="192872" indent="0">
              <a:buNone/>
              <a:defRPr sz="844" b="1"/>
            </a:lvl2pPr>
            <a:lvl3pPr marL="385743" indent="0">
              <a:buNone/>
              <a:defRPr sz="760" b="1"/>
            </a:lvl3pPr>
            <a:lvl4pPr marL="578615" indent="0">
              <a:buNone/>
              <a:defRPr sz="675" b="1"/>
            </a:lvl4pPr>
            <a:lvl5pPr marL="771487" indent="0">
              <a:buNone/>
              <a:defRPr sz="675" b="1"/>
            </a:lvl5pPr>
            <a:lvl6pPr marL="964358" indent="0">
              <a:buNone/>
              <a:defRPr sz="675" b="1"/>
            </a:lvl6pPr>
            <a:lvl7pPr marL="1157229" indent="0">
              <a:buNone/>
              <a:defRPr sz="675" b="1"/>
            </a:lvl7pPr>
            <a:lvl8pPr marL="1350101" indent="0">
              <a:buNone/>
              <a:defRPr sz="675" b="1"/>
            </a:lvl8pPr>
            <a:lvl9pPr marL="1542974" indent="0">
              <a:buNone/>
              <a:defRPr sz="675" b="1"/>
            </a:lvl9pPr>
          </a:lstStyle>
          <a:p>
            <a:pPr lvl="0"/>
            <a:r>
              <a:rPr lang="en-US"/>
              <a:t>Click to edit Master text styles</a:t>
            </a:r>
          </a:p>
        </p:txBody>
      </p:sp>
      <p:sp>
        <p:nvSpPr>
          <p:cNvPr id="6" name="Content Placeholder 5"/>
          <p:cNvSpPr>
            <a:spLocks noGrp="1"/>
          </p:cNvSpPr>
          <p:nvPr>
            <p:ph sz="quarter" idx="4"/>
          </p:nvPr>
        </p:nvSpPr>
        <p:spPr>
          <a:xfrm>
            <a:off x="6193377" y="2174875"/>
            <a:ext cx="5389033" cy="3951288"/>
          </a:xfrm>
        </p:spPr>
        <p:txBody>
          <a:bodyPr/>
          <a:lstStyle>
            <a:lvl1pPr>
              <a:defRPr sz="1013"/>
            </a:lvl1pPr>
            <a:lvl2pPr>
              <a:defRPr sz="844"/>
            </a:lvl2pPr>
            <a:lvl3pPr>
              <a:defRPr sz="760"/>
            </a:lvl3pPr>
            <a:lvl4pPr>
              <a:defRPr sz="675"/>
            </a:lvl4pPr>
            <a:lvl5pPr>
              <a:defRPr sz="675"/>
            </a:lvl5pPr>
            <a:lvl6pPr>
              <a:defRPr sz="675"/>
            </a:lvl6pPr>
            <a:lvl7pPr>
              <a:defRPr sz="675"/>
            </a:lvl7pPr>
            <a:lvl8pPr>
              <a:defRPr sz="675"/>
            </a:lvl8pPr>
            <a:lvl9pPr>
              <a:defRPr sz="6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8970397-FBE4-4152-8FFD-82067C454DE4}" type="datetime1">
              <a:rPr lang="en-US" smtClean="0"/>
              <a:t>1/30/2023</a:t>
            </a:fld>
            <a:endParaRPr lang="en-US"/>
          </a:p>
        </p:txBody>
      </p:sp>
      <p:sp>
        <p:nvSpPr>
          <p:cNvPr id="8" name="Footer Placeholder 7"/>
          <p:cNvSpPr>
            <a:spLocks noGrp="1"/>
          </p:cNvSpPr>
          <p:nvPr>
            <p:ph type="ftr" sz="quarter" idx="11"/>
          </p:nvPr>
        </p:nvSpPr>
        <p:spPr/>
        <p:txBody>
          <a:bodyPr/>
          <a:lstStyle/>
          <a:p>
            <a:r>
              <a:rPr lang="en-US"/>
              <a:t>ACM MobiHoc 2016</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49056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23109F8-B62D-41A5-B867-B48633E741AE}" type="datetime1">
              <a:rPr lang="en-US" smtClean="0"/>
              <a:t>1/30/2023</a:t>
            </a:fld>
            <a:endParaRPr lang="en-US"/>
          </a:p>
        </p:txBody>
      </p:sp>
      <p:sp>
        <p:nvSpPr>
          <p:cNvPr id="4" name="Footer Placeholder 3"/>
          <p:cNvSpPr>
            <a:spLocks noGrp="1"/>
          </p:cNvSpPr>
          <p:nvPr>
            <p:ph type="ftr" sz="quarter" idx="11"/>
          </p:nvPr>
        </p:nvSpPr>
        <p:spPr/>
        <p:txBody>
          <a:bodyPr/>
          <a:lstStyle/>
          <a:p>
            <a:r>
              <a:rPr lang="en-US"/>
              <a:t>ACM MobiHoc 2016</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00297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0C9D06-C08C-4069-A0DB-0A0606E06365}" type="datetime1">
              <a:rPr lang="en-US" smtClean="0"/>
              <a:t>1/30/2023</a:t>
            </a:fld>
            <a:endParaRPr lang="en-US"/>
          </a:p>
        </p:txBody>
      </p:sp>
      <p:sp>
        <p:nvSpPr>
          <p:cNvPr id="3" name="Footer Placeholder 2"/>
          <p:cNvSpPr>
            <a:spLocks noGrp="1"/>
          </p:cNvSpPr>
          <p:nvPr>
            <p:ph type="ftr" sz="quarter" idx="11"/>
          </p:nvPr>
        </p:nvSpPr>
        <p:spPr/>
        <p:txBody>
          <a:bodyPr/>
          <a:lstStyle/>
          <a:p>
            <a:r>
              <a:rPr lang="en-US"/>
              <a:t>ACM MobiHoc 2016</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16976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844" b="1"/>
            </a:lvl1pPr>
          </a:lstStyle>
          <a:p>
            <a:r>
              <a:rPr lang="en-US"/>
              <a:t>Click to edit Master title style</a:t>
            </a:r>
          </a:p>
        </p:txBody>
      </p:sp>
      <p:sp>
        <p:nvSpPr>
          <p:cNvPr id="3" name="Content Placeholder 2"/>
          <p:cNvSpPr>
            <a:spLocks noGrp="1"/>
          </p:cNvSpPr>
          <p:nvPr>
            <p:ph idx="1"/>
          </p:nvPr>
        </p:nvSpPr>
        <p:spPr>
          <a:xfrm>
            <a:off x="4766733" y="273065"/>
            <a:ext cx="6815667" cy="5853113"/>
          </a:xfrm>
        </p:spPr>
        <p:txBody>
          <a:bodyPr/>
          <a:lstStyle>
            <a:lvl1pPr>
              <a:defRPr sz="1350"/>
            </a:lvl1pPr>
            <a:lvl2pPr>
              <a:defRPr sz="1181"/>
            </a:lvl2pPr>
            <a:lvl3pPr>
              <a:defRPr sz="1013"/>
            </a:lvl3pPr>
            <a:lvl4pPr>
              <a:defRPr sz="844"/>
            </a:lvl4pPr>
            <a:lvl5pPr>
              <a:defRPr sz="844"/>
            </a:lvl5pPr>
            <a:lvl6pPr>
              <a:defRPr sz="844"/>
            </a:lvl6pPr>
            <a:lvl7pPr>
              <a:defRPr sz="844"/>
            </a:lvl7pPr>
            <a:lvl8pPr>
              <a:defRPr sz="844"/>
            </a:lvl8pPr>
            <a:lvl9pPr>
              <a:defRPr sz="84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591"/>
            </a:lvl1pPr>
            <a:lvl2pPr marL="192872" indent="0">
              <a:buNone/>
              <a:defRPr sz="506"/>
            </a:lvl2pPr>
            <a:lvl3pPr marL="385743" indent="0">
              <a:buNone/>
              <a:defRPr sz="422"/>
            </a:lvl3pPr>
            <a:lvl4pPr marL="578615" indent="0">
              <a:buNone/>
              <a:defRPr sz="380"/>
            </a:lvl4pPr>
            <a:lvl5pPr marL="771487" indent="0">
              <a:buNone/>
              <a:defRPr sz="380"/>
            </a:lvl5pPr>
            <a:lvl6pPr marL="964358" indent="0">
              <a:buNone/>
              <a:defRPr sz="380"/>
            </a:lvl6pPr>
            <a:lvl7pPr marL="1157229" indent="0">
              <a:buNone/>
              <a:defRPr sz="380"/>
            </a:lvl7pPr>
            <a:lvl8pPr marL="1350101" indent="0">
              <a:buNone/>
              <a:defRPr sz="380"/>
            </a:lvl8pPr>
            <a:lvl9pPr marL="1542974" indent="0">
              <a:buNone/>
              <a:defRPr sz="380"/>
            </a:lvl9pPr>
          </a:lstStyle>
          <a:p>
            <a:pPr lvl="0"/>
            <a:r>
              <a:rPr lang="en-US"/>
              <a:t>Click to edit Master text styles</a:t>
            </a:r>
          </a:p>
        </p:txBody>
      </p:sp>
      <p:sp>
        <p:nvSpPr>
          <p:cNvPr id="5" name="Date Placeholder 4"/>
          <p:cNvSpPr>
            <a:spLocks noGrp="1"/>
          </p:cNvSpPr>
          <p:nvPr>
            <p:ph type="dt" sz="half" idx="10"/>
          </p:nvPr>
        </p:nvSpPr>
        <p:spPr/>
        <p:txBody>
          <a:bodyPr/>
          <a:lstStyle/>
          <a:p>
            <a:fld id="{1394323F-9BBB-4AD4-BD7B-8FC5BB0A9F84}" type="datetime1">
              <a:rPr lang="en-US" smtClean="0"/>
              <a:t>1/30/2023</a:t>
            </a:fld>
            <a:endParaRPr lang="en-US"/>
          </a:p>
        </p:txBody>
      </p:sp>
      <p:sp>
        <p:nvSpPr>
          <p:cNvPr id="6" name="Footer Placeholder 5"/>
          <p:cNvSpPr>
            <a:spLocks noGrp="1"/>
          </p:cNvSpPr>
          <p:nvPr>
            <p:ph type="ftr" sz="quarter" idx="11"/>
          </p:nvPr>
        </p:nvSpPr>
        <p:spPr/>
        <p:txBody>
          <a:bodyPr/>
          <a:lstStyle/>
          <a:p>
            <a:r>
              <a:rPr lang="en-US"/>
              <a:t>ACM MobiHoc 2016</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73177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844"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1350"/>
            </a:lvl1pPr>
            <a:lvl2pPr marL="192872" indent="0">
              <a:buNone/>
              <a:defRPr sz="1181"/>
            </a:lvl2pPr>
            <a:lvl3pPr marL="385743" indent="0">
              <a:buNone/>
              <a:defRPr sz="1013"/>
            </a:lvl3pPr>
            <a:lvl4pPr marL="578615" indent="0">
              <a:buNone/>
              <a:defRPr sz="844"/>
            </a:lvl4pPr>
            <a:lvl5pPr marL="771487" indent="0">
              <a:buNone/>
              <a:defRPr sz="844"/>
            </a:lvl5pPr>
            <a:lvl6pPr marL="964358" indent="0">
              <a:buNone/>
              <a:defRPr sz="844"/>
            </a:lvl6pPr>
            <a:lvl7pPr marL="1157229" indent="0">
              <a:buNone/>
              <a:defRPr sz="844"/>
            </a:lvl7pPr>
            <a:lvl8pPr marL="1350101" indent="0">
              <a:buNone/>
              <a:defRPr sz="844"/>
            </a:lvl8pPr>
            <a:lvl9pPr marL="1542974" indent="0">
              <a:buNone/>
              <a:defRPr sz="844"/>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591"/>
            </a:lvl1pPr>
            <a:lvl2pPr marL="192872" indent="0">
              <a:buNone/>
              <a:defRPr sz="506"/>
            </a:lvl2pPr>
            <a:lvl3pPr marL="385743" indent="0">
              <a:buNone/>
              <a:defRPr sz="422"/>
            </a:lvl3pPr>
            <a:lvl4pPr marL="578615" indent="0">
              <a:buNone/>
              <a:defRPr sz="380"/>
            </a:lvl4pPr>
            <a:lvl5pPr marL="771487" indent="0">
              <a:buNone/>
              <a:defRPr sz="380"/>
            </a:lvl5pPr>
            <a:lvl6pPr marL="964358" indent="0">
              <a:buNone/>
              <a:defRPr sz="380"/>
            </a:lvl6pPr>
            <a:lvl7pPr marL="1157229" indent="0">
              <a:buNone/>
              <a:defRPr sz="380"/>
            </a:lvl7pPr>
            <a:lvl8pPr marL="1350101" indent="0">
              <a:buNone/>
              <a:defRPr sz="380"/>
            </a:lvl8pPr>
            <a:lvl9pPr marL="1542974" indent="0">
              <a:buNone/>
              <a:defRPr sz="380"/>
            </a:lvl9pPr>
          </a:lstStyle>
          <a:p>
            <a:pPr lvl="0"/>
            <a:r>
              <a:rPr lang="en-US"/>
              <a:t>Click to edit Master text styles</a:t>
            </a:r>
          </a:p>
        </p:txBody>
      </p:sp>
      <p:sp>
        <p:nvSpPr>
          <p:cNvPr id="5" name="Date Placeholder 4"/>
          <p:cNvSpPr>
            <a:spLocks noGrp="1"/>
          </p:cNvSpPr>
          <p:nvPr>
            <p:ph type="dt" sz="half" idx="10"/>
          </p:nvPr>
        </p:nvSpPr>
        <p:spPr/>
        <p:txBody>
          <a:bodyPr/>
          <a:lstStyle/>
          <a:p>
            <a:fld id="{CE7FBFA1-D4BD-472B-8613-641C6BCF7685}" type="datetime1">
              <a:rPr lang="en-US" smtClean="0"/>
              <a:t>1/30/2023</a:t>
            </a:fld>
            <a:endParaRPr lang="en-US"/>
          </a:p>
        </p:txBody>
      </p:sp>
      <p:sp>
        <p:nvSpPr>
          <p:cNvPr id="6" name="Footer Placeholder 5"/>
          <p:cNvSpPr>
            <a:spLocks noGrp="1"/>
          </p:cNvSpPr>
          <p:nvPr>
            <p:ph type="ftr" sz="quarter" idx="11"/>
          </p:nvPr>
        </p:nvSpPr>
        <p:spPr/>
        <p:txBody>
          <a:bodyPr/>
          <a:lstStyle/>
          <a:p>
            <a:r>
              <a:rPr lang="en-US"/>
              <a:t>ACM MobiHoc 2016</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21973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11200" y="152400"/>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65"/>
            <a:ext cx="2844800" cy="365125"/>
          </a:xfrm>
          <a:prstGeom prst="rect">
            <a:avLst/>
          </a:prstGeom>
        </p:spPr>
        <p:txBody>
          <a:bodyPr vert="horz" lIns="91440" tIns="45720" rIns="91440" bIns="45720" rtlCol="0" anchor="ctr"/>
          <a:lstStyle>
            <a:lvl1pPr algn="l">
              <a:defRPr sz="506">
                <a:solidFill>
                  <a:schemeClr val="tx1">
                    <a:tint val="75000"/>
                  </a:schemeClr>
                </a:solidFill>
              </a:defRPr>
            </a:lvl1pPr>
          </a:lstStyle>
          <a:p>
            <a:fld id="{72FC9727-AAEA-42BD-A7B7-037B1CE4B10F}" type="datetime1">
              <a:rPr lang="en-US" smtClean="0"/>
              <a:t>1/30/2023</a:t>
            </a:fld>
            <a:endParaRPr lang="en-US"/>
          </a:p>
        </p:txBody>
      </p:sp>
      <p:sp>
        <p:nvSpPr>
          <p:cNvPr id="5" name="Footer Placeholder 4"/>
          <p:cNvSpPr>
            <a:spLocks noGrp="1"/>
          </p:cNvSpPr>
          <p:nvPr>
            <p:ph type="ftr" sz="quarter" idx="3"/>
          </p:nvPr>
        </p:nvSpPr>
        <p:spPr>
          <a:xfrm>
            <a:off x="4165600" y="6356365"/>
            <a:ext cx="3860800" cy="365125"/>
          </a:xfrm>
          <a:prstGeom prst="rect">
            <a:avLst/>
          </a:prstGeom>
        </p:spPr>
        <p:txBody>
          <a:bodyPr vert="horz" lIns="91440" tIns="45720" rIns="91440" bIns="45720" rtlCol="0" anchor="ctr"/>
          <a:lstStyle>
            <a:lvl1pPr algn="ctr">
              <a:defRPr sz="506">
                <a:solidFill>
                  <a:schemeClr val="tx1">
                    <a:tint val="75000"/>
                  </a:schemeClr>
                </a:solidFill>
              </a:defRPr>
            </a:lvl1pPr>
          </a:lstStyle>
          <a:p>
            <a:r>
              <a:rPr lang="en-US"/>
              <a:t>ACM/IEEE SEC 2018</a:t>
            </a:r>
          </a:p>
        </p:txBody>
      </p:sp>
      <p:sp>
        <p:nvSpPr>
          <p:cNvPr id="6" name="Slide Number Placeholder 5"/>
          <p:cNvSpPr>
            <a:spLocks noGrp="1"/>
          </p:cNvSpPr>
          <p:nvPr>
            <p:ph type="sldNum" sz="quarter" idx="4"/>
          </p:nvPr>
        </p:nvSpPr>
        <p:spPr>
          <a:xfrm>
            <a:off x="8737600" y="6356365"/>
            <a:ext cx="2844800" cy="365125"/>
          </a:xfrm>
          <a:prstGeom prst="rect">
            <a:avLst/>
          </a:prstGeom>
        </p:spPr>
        <p:txBody>
          <a:bodyPr vert="horz" lIns="91440" tIns="45720" rIns="91440" bIns="45720" rtlCol="0" anchor="ctr"/>
          <a:lstStyle>
            <a:lvl1pPr algn="r">
              <a:defRPr sz="506">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7548668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385743" rtl="0" eaLnBrk="1" latinLnBrk="0" hangingPunct="1">
        <a:spcBef>
          <a:spcPct val="0"/>
        </a:spcBef>
        <a:buNone/>
        <a:defRPr sz="1856" kern="1200">
          <a:solidFill>
            <a:schemeClr val="tx1"/>
          </a:solidFill>
          <a:latin typeface="+mj-lt"/>
          <a:ea typeface="+mj-ea"/>
          <a:cs typeface="+mj-cs"/>
        </a:defRPr>
      </a:lvl1pPr>
    </p:titleStyle>
    <p:bodyStyle>
      <a:lvl1pPr marL="144653" indent="-144653" algn="l" defTabSz="385743" rtl="0" eaLnBrk="1" latinLnBrk="0" hangingPunct="1">
        <a:spcBef>
          <a:spcPct val="20000"/>
        </a:spcBef>
        <a:buFont typeface="Arial" pitchFamily="34" charset="0"/>
        <a:buChar char="•"/>
        <a:defRPr sz="1350" kern="1200">
          <a:solidFill>
            <a:schemeClr val="tx1"/>
          </a:solidFill>
          <a:latin typeface="+mn-lt"/>
          <a:ea typeface="+mn-ea"/>
          <a:cs typeface="+mn-cs"/>
        </a:defRPr>
      </a:lvl1pPr>
      <a:lvl2pPr marL="313416" indent="-120545" algn="l" defTabSz="385743" rtl="0" eaLnBrk="1" latinLnBrk="0" hangingPunct="1">
        <a:spcBef>
          <a:spcPct val="20000"/>
        </a:spcBef>
        <a:buFont typeface="Arial" pitchFamily="34" charset="0"/>
        <a:buChar char="–"/>
        <a:defRPr sz="1181" kern="1200">
          <a:solidFill>
            <a:schemeClr val="tx1"/>
          </a:solidFill>
          <a:latin typeface="+mn-lt"/>
          <a:ea typeface="+mn-ea"/>
          <a:cs typeface="+mn-cs"/>
        </a:defRPr>
      </a:lvl2pPr>
      <a:lvl3pPr marL="482179" indent="-96437" algn="l" defTabSz="385743" rtl="0" eaLnBrk="1" latinLnBrk="0" hangingPunct="1">
        <a:spcBef>
          <a:spcPct val="20000"/>
        </a:spcBef>
        <a:buFont typeface="Arial" pitchFamily="34" charset="0"/>
        <a:buChar char="•"/>
        <a:defRPr sz="1013" kern="1200">
          <a:solidFill>
            <a:schemeClr val="tx1"/>
          </a:solidFill>
          <a:latin typeface="+mn-lt"/>
          <a:ea typeface="+mn-ea"/>
          <a:cs typeface="+mn-cs"/>
        </a:defRPr>
      </a:lvl3pPr>
      <a:lvl4pPr marL="675051" indent="-96437" algn="l" defTabSz="385743" rtl="0" eaLnBrk="1" latinLnBrk="0" hangingPunct="1">
        <a:spcBef>
          <a:spcPct val="20000"/>
        </a:spcBef>
        <a:buFont typeface="Arial" pitchFamily="34" charset="0"/>
        <a:buChar char="–"/>
        <a:defRPr sz="844" kern="1200">
          <a:solidFill>
            <a:schemeClr val="tx1"/>
          </a:solidFill>
          <a:latin typeface="+mn-lt"/>
          <a:ea typeface="+mn-ea"/>
          <a:cs typeface="+mn-cs"/>
        </a:defRPr>
      </a:lvl4pPr>
      <a:lvl5pPr marL="867923" indent="-96437" algn="l" defTabSz="385743" rtl="0" eaLnBrk="1" latinLnBrk="0" hangingPunct="1">
        <a:spcBef>
          <a:spcPct val="20000"/>
        </a:spcBef>
        <a:buFont typeface="Arial" pitchFamily="34" charset="0"/>
        <a:buChar char="»"/>
        <a:defRPr sz="844" kern="1200">
          <a:solidFill>
            <a:schemeClr val="tx1"/>
          </a:solidFill>
          <a:latin typeface="+mn-lt"/>
          <a:ea typeface="+mn-ea"/>
          <a:cs typeface="+mn-cs"/>
        </a:defRPr>
      </a:lvl5pPr>
      <a:lvl6pPr marL="1060793" indent="-96437" algn="l" defTabSz="385743" rtl="0" eaLnBrk="1" latinLnBrk="0" hangingPunct="1">
        <a:spcBef>
          <a:spcPct val="20000"/>
        </a:spcBef>
        <a:buFont typeface="Arial" pitchFamily="34" charset="0"/>
        <a:buChar char="•"/>
        <a:defRPr sz="844" kern="1200">
          <a:solidFill>
            <a:schemeClr val="tx1"/>
          </a:solidFill>
          <a:latin typeface="+mn-lt"/>
          <a:ea typeface="+mn-ea"/>
          <a:cs typeface="+mn-cs"/>
        </a:defRPr>
      </a:lvl6pPr>
      <a:lvl7pPr marL="1253666" indent="-96437" algn="l" defTabSz="385743" rtl="0" eaLnBrk="1" latinLnBrk="0" hangingPunct="1">
        <a:spcBef>
          <a:spcPct val="20000"/>
        </a:spcBef>
        <a:buFont typeface="Arial" pitchFamily="34" charset="0"/>
        <a:buChar char="•"/>
        <a:defRPr sz="844" kern="1200">
          <a:solidFill>
            <a:schemeClr val="tx1"/>
          </a:solidFill>
          <a:latin typeface="+mn-lt"/>
          <a:ea typeface="+mn-ea"/>
          <a:cs typeface="+mn-cs"/>
        </a:defRPr>
      </a:lvl7pPr>
      <a:lvl8pPr marL="1446538" indent="-96437" algn="l" defTabSz="385743" rtl="0" eaLnBrk="1" latinLnBrk="0" hangingPunct="1">
        <a:spcBef>
          <a:spcPct val="20000"/>
        </a:spcBef>
        <a:buFont typeface="Arial" pitchFamily="34" charset="0"/>
        <a:buChar char="•"/>
        <a:defRPr sz="844" kern="1200">
          <a:solidFill>
            <a:schemeClr val="tx1"/>
          </a:solidFill>
          <a:latin typeface="+mn-lt"/>
          <a:ea typeface="+mn-ea"/>
          <a:cs typeface="+mn-cs"/>
        </a:defRPr>
      </a:lvl8pPr>
      <a:lvl9pPr marL="1639409" indent="-96437" algn="l" defTabSz="385743" rtl="0" eaLnBrk="1" latinLnBrk="0" hangingPunct="1">
        <a:spcBef>
          <a:spcPct val="20000"/>
        </a:spcBef>
        <a:buFont typeface="Arial" pitchFamily="34" charset="0"/>
        <a:buChar char="•"/>
        <a:defRPr sz="844" kern="1200">
          <a:solidFill>
            <a:schemeClr val="tx1"/>
          </a:solidFill>
          <a:latin typeface="+mn-lt"/>
          <a:ea typeface="+mn-ea"/>
          <a:cs typeface="+mn-cs"/>
        </a:defRPr>
      </a:lvl9pPr>
    </p:bodyStyle>
    <p:otherStyle>
      <a:defPPr>
        <a:defRPr lang="en-US"/>
      </a:defPPr>
      <a:lvl1pPr marL="0" algn="l" defTabSz="385743" rtl="0" eaLnBrk="1" latinLnBrk="0" hangingPunct="1">
        <a:defRPr sz="760" kern="1200">
          <a:solidFill>
            <a:schemeClr val="tx1"/>
          </a:solidFill>
          <a:latin typeface="+mn-lt"/>
          <a:ea typeface="+mn-ea"/>
          <a:cs typeface="+mn-cs"/>
        </a:defRPr>
      </a:lvl1pPr>
      <a:lvl2pPr marL="192872" algn="l" defTabSz="385743" rtl="0" eaLnBrk="1" latinLnBrk="0" hangingPunct="1">
        <a:defRPr sz="760" kern="1200">
          <a:solidFill>
            <a:schemeClr val="tx1"/>
          </a:solidFill>
          <a:latin typeface="+mn-lt"/>
          <a:ea typeface="+mn-ea"/>
          <a:cs typeface="+mn-cs"/>
        </a:defRPr>
      </a:lvl2pPr>
      <a:lvl3pPr marL="385743" algn="l" defTabSz="385743" rtl="0" eaLnBrk="1" latinLnBrk="0" hangingPunct="1">
        <a:defRPr sz="760" kern="1200">
          <a:solidFill>
            <a:schemeClr val="tx1"/>
          </a:solidFill>
          <a:latin typeface="+mn-lt"/>
          <a:ea typeface="+mn-ea"/>
          <a:cs typeface="+mn-cs"/>
        </a:defRPr>
      </a:lvl3pPr>
      <a:lvl4pPr marL="578615" algn="l" defTabSz="385743" rtl="0" eaLnBrk="1" latinLnBrk="0" hangingPunct="1">
        <a:defRPr sz="760" kern="1200">
          <a:solidFill>
            <a:schemeClr val="tx1"/>
          </a:solidFill>
          <a:latin typeface="+mn-lt"/>
          <a:ea typeface="+mn-ea"/>
          <a:cs typeface="+mn-cs"/>
        </a:defRPr>
      </a:lvl4pPr>
      <a:lvl5pPr marL="771487" algn="l" defTabSz="385743" rtl="0" eaLnBrk="1" latinLnBrk="0" hangingPunct="1">
        <a:defRPr sz="760" kern="1200">
          <a:solidFill>
            <a:schemeClr val="tx1"/>
          </a:solidFill>
          <a:latin typeface="+mn-lt"/>
          <a:ea typeface="+mn-ea"/>
          <a:cs typeface="+mn-cs"/>
        </a:defRPr>
      </a:lvl5pPr>
      <a:lvl6pPr marL="964358" algn="l" defTabSz="385743" rtl="0" eaLnBrk="1" latinLnBrk="0" hangingPunct="1">
        <a:defRPr sz="760" kern="1200">
          <a:solidFill>
            <a:schemeClr val="tx1"/>
          </a:solidFill>
          <a:latin typeface="+mn-lt"/>
          <a:ea typeface="+mn-ea"/>
          <a:cs typeface="+mn-cs"/>
        </a:defRPr>
      </a:lvl6pPr>
      <a:lvl7pPr marL="1157229" algn="l" defTabSz="385743" rtl="0" eaLnBrk="1" latinLnBrk="0" hangingPunct="1">
        <a:defRPr sz="760" kern="1200">
          <a:solidFill>
            <a:schemeClr val="tx1"/>
          </a:solidFill>
          <a:latin typeface="+mn-lt"/>
          <a:ea typeface="+mn-ea"/>
          <a:cs typeface="+mn-cs"/>
        </a:defRPr>
      </a:lvl7pPr>
      <a:lvl8pPr marL="1350101" algn="l" defTabSz="385743" rtl="0" eaLnBrk="1" latinLnBrk="0" hangingPunct="1">
        <a:defRPr sz="760" kern="1200">
          <a:solidFill>
            <a:schemeClr val="tx1"/>
          </a:solidFill>
          <a:latin typeface="+mn-lt"/>
          <a:ea typeface="+mn-ea"/>
          <a:cs typeface="+mn-cs"/>
        </a:defRPr>
      </a:lvl8pPr>
      <a:lvl9pPr marL="1542974" algn="l" defTabSz="385743" rtl="0" eaLnBrk="1" latinLnBrk="0" hangingPunct="1">
        <a:defRPr sz="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1.png"/><Relationship Id="rId4" Type="http://schemas.openxmlformats.org/officeDocument/2006/relationships/image" Target="../media/image210.pn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30.png"/><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80.png"/><Relationship Id="rId7"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9.svg"/><Relationship Id="rId11" Type="http://schemas.openxmlformats.org/officeDocument/2006/relationships/image" Target="../media/image54.png"/><Relationship Id="rId5" Type="http://schemas.openxmlformats.org/officeDocument/2006/relationships/image" Target="../media/image38.png"/><Relationship Id="rId10" Type="http://schemas.openxmlformats.org/officeDocument/2006/relationships/image" Target="../media/image53.png"/><Relationship Id="rId4" Type="http://schemas.openxmlformats.org/officeDocument/2006/relationships/image" Target="../media/image37.png"/><Relationship Id="rId9"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1.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2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8.png"/><Relationship Id="rId7"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80.png"/><Relationship Id="rId11" Type="http://schemas.openxmlformats.org/officeDocument/2006/relationships/image" Target="../media/image230.png"/><Relationship Id="rId5" Type="http://schemas.openxmlformats.org/officeDocument/2006/relationships/image" Target="../media/image170.png"/><Relationship Id="rId10" Type="http://schemas.openxmlformats.org/officeDocument/2006/relationships/image" Target="../media/image220.png"/><Relationship Id="rId4" Type="http://schemas.openxmlformats.org/officeDocument/2006/relationships/image" Target="../media/image59.png"/><Relationship Id="rId9"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46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50.png"/><Relationship Id="rId5" Type="http://schemas.openxmlformats.org/officeDocument/2006/relationships/image" Target="../media/image66.png"/><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8" Type="http://schemas.openxmlformats.org/officeDocument/2006/relationships/image" Target="../media/image600.png"/><Relationship Id="rId13" Type="http://schemas.openxmlformats.org/officeDocument/2006/relationships/image" Target="../media/image650.png"/><Relationship Id="rId3" Type="http://schemas.openxmlformats.org/officeDocument/2006/relationships/image" Target="../media/image550.png"/><Relationship Id="rId7" Type="http://schemas.openxmlformats.org/officeDocument/2006/relationships/image" Target="../media/image590.png"/><Relationship Id="rId12" Type="http://schemas.openxmlformats.org/officeDocument/2006/relationships/image" Target="../media/image64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80.png"/><Relationship Id="rId11" Type="http://schemas.openxmlformats.org/officeDocument/2006/relationships/image" Target="../media/image630.png"/><Relationship Id="rId5" Type="http://schemas.openxmlformats.org/officeDocument/2006/relationships/image" Target="../media/image570.png"/><Relationship Id="rId10" Type="http://schemas.openxmlformats.org/officeDocument/2006/relationships/image" Target="../media/image420.png"/><Relationship Id="rId4" Type="http://schemas.openxmlformats.org/officeDocument/2006/relationships/image" Target="../media/image560.png"/><Relationship Id="rId9" Type="http://schemas.openxmlformats.org/officeDocument/2006/relationships/image" Target="../media/image6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0.png"/><Relationship Id="rId4" Type="http://schemas.openxmlformats.org/officeDocument/2006/relationships/image" Target="../media/image8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6B30D-9E2A-42D0-A0C3-8416C7FCA8F1}"/>
              </a:ext>
            </a:extLst>
          </p:cNvPr>
          <p:cNvSpPr>
            <a:spLocks noGrp="1"/>
          </p:cNvSpPr>
          <p:nvPr>
            <p:ph type="ctrTitle"/>
          </p:nvPr>
        </p:nvSpPr>
        <p:spPr>
          <a:xfrm>
            <a:off x="1331596" y="1039796"/>
            <a:ext cx="9504044" cy="2387600"/>
          </a:xfrm>
        </p:spPr>
        <p:txBody>
          <a:bodyPr>
            <a:normAutofit/>
          </a:bodyPr>
          <a:lstStyle/>
          <a:p>
            <a:r>
              <a:rPr lang="en-US" sz="3600" b="1" dirty="0">
                <a:solidFill>
                  <a:srgbClr val="004386"/>
                </a:solidFill>
                <a:latin typeface="+mn-lt"/>
                <a:ea typeface="+mn-ea"/>
                <a:cs typeface="+mn-cs"/>
              </a:rPr>
              <a:t>RAScatter: Achieving Energy-Efficient Backscatter Readers via AI-Assisted Power Adaption</a:t>
            </a:r>
          </a:p>
        </p:txBody>
      </p:sp>
      <p:sp>
        <p:nvSpPr>
          <p:cNvPr id="4" name="Text Box 9">
            <a:extLst>
              <a:ext uri="{FF2B5EF4-FFF2-40B4-BE49-F238E27FC236}">
                <a16:creationId xmlns:a16="http://schemas.microsoft.com/office/drawing/2014/main" id="{38121D39-AD5C-4065-8262-C545EB8E16E5}"/>
              </a:ext>
            </a:extLst>
          </p:cNvPr>
          <p:cNvSpPr txBox="1">
            <a:spLocks noChangeArrowheads="1"/>
          </p:cNvSpPr>
          <p:nvPr/>
        </p:nvSpPr>
        <p:spPr bwMode="auto">
          <a:xfrm>
            <a:off x="3123414" y="3427396"/>
            <a:ext cx="6084621" cy="523220"/>
          </a:xfrm>
          <a:prstGeom prst="rect">
            <a:avLst/>
          </a:prstGeom>
          <a:noFill/>
          <a:ln w="9525">
            <a:noFill/>
            <a:miter lim="800000"/>
            <a:headEnd/>
            <a:tailEnd/>
          </a:ln>
          <a:effectLst/>
        </p:spPr>
        <p:txBody>
          <a:bodyPr wrap="square">
            <a:spAutoFit/>
          </a:bodyPr>
          <a:lstStyle/>
          <a:p>
            <a:pPr algn="ctr" defTabSz="514337">
              <a:spcBef>
                <a:spcPct val="50000"/>
              </a:spcBef>
              <a:defRPr/>
            </a:pPr>
            <a:r>
              <a:rPr lang="en-US" altLang="zh-CN" sz="2800" dirty="0">
                <a:solidFill>
                  <a:srgbClr val="C00000"/>
                </a:solidFill>
                <a:latin typeface="Calibri"/>
                <a:ea typeface="宋体" panose="02010600030101010101" pitchFamily="2" charset="-122"/>
                <a:cs typeface="Arial" pitchFamily="34" charset="0"/>
              </a:rPr>
              <a:t>Kai Huang, Ruirong Chen, Wei Gao</a:t>
            </a:r>
          </a:p>
        </p:txBody>
      </p:sp>
      <p:sp>
        <p:nvSpPr>
          <p:cNvPr id="5" name="Text Box 9">
            <a:extLst>
              <a:ext uri="{FF2B5EF4-FFF2-40B4-BE49-F238E27FC236}">
                <a16:creationId xmlns:a16="http://schemas.microsoft.com/office/drawing/2014/main" id="{75760EF0-89AB-41F1-8B1D-550BA59C0D94}"/>
              </a:ext>
            </a:extLst>
          </p:cNvPr>
          <p:cNvSpPr txBox="1">
            <a:spLocks noChangeArrowheads="1"/>
          </p:cNvSpPr>
          <p:nvPr/>
        </p:nvSpPr>
        <p:spPr bwMode="auto">
          <a:xfrm>
            <a:off x="3912050" y="3994102"/>
            <a:ext cx="4129088" cy="461665"/>
          </a:xfrm>
          <a:prstGeom prst="rect">
            <a:avLst/>
          </a:prstGeom>
          <a:noFill/>
          <a:ln w="9525">
            <a:noFill/>
            <a:miter lim="800000"/>
            <a:headEnd/>
            <a:tailEnd/>
          </a:ln>
          <a:effectLst/>
        </p:spPr>
        <p:txBody>
          <a:bodyPr wrap="square">
            <a:spAutoFit/>
          </a:bodyPr>
          <a:lstStyle/>
          <a:p>
            <a:pPr algn="ctr" defTabSz="514337">
              <a:spcBef>
                <a:spcPct val="50000"/>
              </a:spcBef>
              <a:defRPr/>
            </a:pPr>
            <a:r>
              <a:rPr lang="en-US" altLang="zh-CN" sz="2400" dirty="0">
                <a:solidFill>
                  <a:srgbClr val="C00000"/>
                </a:solidFill>
                <a:latin typeface="Calibri"/>
                <a:ea typeface="宋体" panose="02010600030101010101" pitchFamily="2" charset="-122"/>
                <a:cs typeface="Arial" pitchFamily="34" charset="0"/>
              </a:rPr>
              <a:t>University of Pittsburgh</a:t>
            </a:r>
          </a:p>
        </p:txBody>
      </p:sp>
      <p:sp>
        <p:nvSpPr>
          <p:cNvPr id="6" name="Text Box 9">
            <a:extLst>
              <a:ext uri="{FF2B5EF4-FFF2-40B4-BE49-F238E27FC236}">
                <a16:creationId xmlns:a16="http://schemas.microsoft.com/office/drawing/2014/main" id="{58165A80-67A4-4260-895E-EC12A9ADB7BF}"/>
              </a:ext>
            </a:extLst>
          </p:cNvPr>
          <p:cNvSpPr txBox="1">
            <a:spLocks noChangeArrowheads="1"/>
          </p:cNvSpPr>
          <p:nvPr/>
        </p:nvSpPr>
        <p:spPr bwMode="auto">
          <a:xfrm>
            <a:off x="4751269" y="6045828"/>
            <a:ext cx="2450650" cy="584775"/>
          </a:xfrm>
          <a:prstGeom prst="rect">
            <a:avLst/>
          </a:prstGeom>
          <a:noFill/>
          <a:ln w="9525">
            <a:noFill/>
            <a:miter lim="800000"/>
            <a:headEnd/>
            <a:tailEnd/>
          </a:ln>
          <a:effectLst/>
        </p:spPr>
        <p:txBody>
          <a:bodyPr wrap="square">
            <a:spAutoFit/>
          </a:bodyPr>
          <a:lstStyle/>
          <a:p>
            <a:pPr algn="ctr" defTabSz="514337">
              <a:spcBef>
                <a:spcPct val="50000"/>
              </a:spcBef>
              <a:defRPr/>
            </a:pPr>
            <a:r>
              <a:rPr lang="en-US" altLang="zh-CN" sz="3200" b="1" dirty="0" err="1">
                <a:latin typeface="Arial" panose="020B0604020202020204" pitchFamily="34" charset="0"/>
                <a:ea typeface="宋体" panose="02010600030101010101" pitchFamily="2" charset="-122"/>
                <a:cs typeface="Arial" panose="020B0604020202020204" pitchFamily="34" charset="0"/>
              </a:rPr>
              <a:t>IoTDI</a:t>
            </a:r>
            <a:r>
              <a:rPr lang="en-US" altLang="zh-CN" sz="3200" b="1" dirty="0">
                <a:latin typeface="Arial" panose="020B0604020202020204" pitchFamily="34" charset="0"/>
                <a:ea typeface="宋体" panose="02010600030101010101" pitchFamily="2" charset="-122"/>
                <a:cs typeface="Arial" panose="020B0604020202020204" pitchFamily="34" charset="0"/>
              </a:rPr>
              <a:t> 2022</a:t>
            </a:r>
          </a:p>
        </p:txBody>
      </p:sp>
      <p:pic>
        <p:nvPicPr>
          <p:cNvPr id="7" name="图片 1">
            <a:extLst>
              <a:ext uri="{FF2B5EF4-FFF2-40B4-BE49-F238E27FC236}">
                <a16:creationId xmlns:a16="http://schemas.microsoft.com/office/drawing/2014/main" id="{6F78830F-3820-43DD-95BD-6D51359CAFEC}"/>
              </a:ext>
            </a:extLst>
          </p:cNvPr>
          <p:cNvPicPr>
            <a:picLocks noChangeAspect="1"/>
          </p:cNvPicPr>
          <p:nvPr/>
        </p:nvPicPr>
        <p:blipFill>
          <a:blip r:embed="rId3"/>
          <a:stretch>
            <a:fillRect/>
          </a:stretch>
        </p:blipFill>
        <p:spPr>
          <a:xfrm>
            <a:off x="1442575" y="5684618"/>
            <a:ext cx="1020209" cy="1026210"/>
          </a:xfrm>
          <a:prstGeom prst="rect">
            <a:avLst/>
          </a:prstGeom>
        </p:spPr>
      </p:pic>
      <p:pic>
        <p:nvPicPr>
          <p:cNvPr id="8" name="Picture 2" descr="Image result for university of pittsburgh">
            <a:extLst>
              <a:ext uri="{FF2B5EF4-FFF2-40B4-BE49-F238E27FC236}">
                <a16:creationId xmlns:a16="http://schemas.microsoft.com/office/drawing/2014/main" id="{A28375CA-9A3E-4779-B3C1-A668F19181D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102" r="20017"/>
          <a:stretch/>
        </p:blipFill>
        <p:spPr bwMode="auto">
          <a:xfrm>
            <a:off x="228600" y="5639205"/>
            <a:ext cx="1020209" cy="1133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514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B027-FE2B-48B1-9AEB-06D03EF6F96F}"/>
              </a:ext>
            </a:extLst>
          </p:cNvPr>
          <p:cNvSpPr>
            <a:spLocks noGrp="1"/>
          </p:cNvSpPr>
          <p:nvPr>
            <p:ph type="title"/>
          </p:nvPr>
        </p:nvSpPr>
        <p:spPr/>
        <p:txBody>
          <a:bodyPr>
            <a:normAutofit/>
          </a:bodyPr>
          <a:lstStyle/>
          <a:p>
            <a:r>
              <a:rPr lang="en-US" sz="3600" dirty="0">
                <a:solidFill>
                  <a:srgbClr val="FFC000"/>
                </a:solidFill>
              </a:rPr>
              <a:t>Modular Neural Network:</a:t>
            </a:r>
            <a:r>
              <a:rPr lang="en-US" sz="3600" dirty="0"/>
              <a:t> sub-NN construction</a:t>
            </a:r>
          </a:p>
        </p:txBody>
      </p:sp>
      <p:sp>
        <p:nvSpPr>
          <p:cNvPr id="3" name="Content Placeholder 2">
            <a:extLst>
              <a:ext uri="{FF2B5EF4-FFF2-40B4-BE49-F238E27FC236}">
                <a16:creationId xmlns:a16="http://schemas.microsoft.com/office/drawing/2014/main" id="{0FFEAA56-4B7D-40BD-991B-00DFBD775167}"/>
              </a:ext>
            </a:extLst>
          </p:cNvPr>
          <p:cNvSpPr>
            <a:spLocks noGrp="1"/>
          </p:cNvSpPr>
          <p:nvPr>
            <p:ph idx="1"/>
          </p:nvPr>
        </p:nvSpPr>
        <p:spPr>
          <a:xfrm>
            <a:off x="609600" y="1219200"/>
            <a:ext cx="10972800" cy="2209800"/>
          </a:xfrm>
        </p:spPr>
        <p:txBody>
          <a:bodyPr>
            <a:normAutofit/>
          </a:bodyPr>
          <a:lstStyle/>
          <a:p>
            <a:pPr algn="l"/>
            <a:r>
              <a:rPr lang="en-US" dirty="0"/>
              <a:t>Feature Extraction should not involve </a:t>
            </a:r>
            <a:r>
              <a:rPr lang="en-US" b="1" i="1" dirty="0">
                <a:solidFill>
                  <a:srgbClr val="FF0000"/>
                </a:solidFill>
              </a:rPr>
              <a:t>Required Goodput</a:t>
            </a:r>
            <a:endParaRPr lang="en-US" dirty="0"/>
          </a:p>
          <a:p>
            <a:pPr algn="l"/>
            <a:r>
              <a:rPr lang="en-US" b="1" i="1" dirty="0">
                <a:solidFill>
                  <a:srgbClr val="FF0000"/>
                </a:solidFill>
              </a:rPr>
              <a:t>Power Sub-NN </a:t>
            </a:r>
            <a:r>
              <a:rPr lang="en-US" dirty="0"/>
              <a:t>and</a:t>
            </a:r>
            <a:r>
              <a:rPr lang="en-US" b="1" dirty="0"/>
              <a:t> </a:t>
            </a:r>
            <a:r>
              <a:rPr lang="en-US" b="1" i="1" dirty="0">
                <a:solidFill>
                  <a:srgbClr val="FF0000"/>
                </a:solidFill>
              </a:rPr>
              <a:t>Rate Sub-NN </a:t>
            </a:r>
            <a:r>
              <a:rPr lang="en-US" dirty="0"/>
              <a:t>focus on separated tasks</a:t>
            </a:r>
          </a:p>
          <a:p>
            <a:pPr lvl="1"/>
            <a:r>
              <a:rPr lang="en-US" sz="2400" dirty="0"/>
              <a:t>They undertake the same features</a:t>
            </a:r>
          </a:p>
          <a:p>
            <a:pPr lvl="1"/>
            <a:r>
              <a:rPr lang="en-US" sz="2400" b="1" dirty="0"/>
              <a:t>Interconnection required: </a:t>
            </a:r>
            <a:r>
              <a:rPr lang="en-US" sz="2400" dirty="0"/>
              <a:t>The optimal rate depends on the power level</a:t>
            </a:r>
          </a:p>
        </p:txBody>
      </p:sp>
      <p:sp>
        <p:nvSpPr>
          <p:cNvPr id="4" name="Slide Number Placeholder 3">
            <a:extLst>
              <a:ext uri="{FF2B5EF4-FFF2-40B4-BE49-F238E27FC236}">
                <a16:creationId xmlns:a16="http://schemas.microsoft.com/office/drawing/2014/main" id="{3EBAB168-C651-4A9A-9325-9CA79AFDCF33}"/>
              </a:ext>
            </a:extLst>
          </p:cNvPr>
          <p:cNvSpPr>
            <a:spLocks noGrp="1"/>
          </p:cNvSpPr>
          <p:nvPr>
            <p:ph type="sldNum" sz="quarter" idx="12"/>
          </p:nvPr>
        </p:nvSpPr>
        <p:spPr/>
        <p:txBody>
          <a:bodyPr/>
          <a:lstStyle/>
          <a:p>
            <a:fld id="{B6F15528-21DE-4FAA-801E-634DDDAF4B2B}" type="slidenum">
              <a:rPr lang="en-US" smtClean="0"/>
              <a:pPr/>
              <a:t>10</a:t>
            </a:fld>
            <a:endParaRPr lang="en-US" dirty="0"/>
          </a:p>
        </p:txBody>
      </p:sp>
      <p:pic>
        <p:nvPicPr>
          <p:cNvPr id="8" name="Picture 7">
            <a:extLst>
              <a:ext uri="{FF2B5EF4-FFF2-40B4-BE49-F238E27FC236}">
                <a16:creationId xmlns:a16="http://schemas.microsoft.com/office/drawing/2014/main" id="{ECFF27C4-59B5-4386-903A-8F318DFFBBA5}"/>
              </a:ext>
            </a:extLst>
          </p:cNvPr>
          <p:cNvPicPr>
            <a:picLocks noChangeAspect="1"/>
          </p:cNvPicPr>
          <p:nvPr/>
        </p:nvPicPr>
        <p:blipFill>
          <a:blip r:embed="rId3"/>
          <a:stretch>
            <a:fillRect/>
          </a:stretch>
        </p:blipFill>
        <p:spPr>
          <a:xfrm>
            <a:off x="2300142" y="5588701"/>
            <a:ext cx="5829991" cy="673300"/>
          </a:xfrm>
          <a:prstGeom prst="rect">
            <a:avLst/>
          </a:prstGeom>
        </p:spPr>
      </p:pic>
      <p:cxnSp>
        <p:nvCxnSpPr>
          <p:cNvPr id="29" name="Straight Connector 28">
            <a:extLst>
              <a:ext uri="{FF2B5EF4-FFF2-40B4-BE49-F238E27FC236}">
                <a16:creationId xmlns:a16="http://schemas.microsoft.com/office/drawing/2014/main" id="{BEE66631-2278-4B19-960B-B1EC71F81D4C}"/>
              </a:ext>
            </a:extLst>
          </p:cNvPr>
          <p:cNvCxnSpPr/>
          <p:nvPr/>
        </p:nvCxnSpPr>
        <p:spPr>
          <a:xfrm>
            <a:off x="5374926" y="6250525"/>
            <a:ext cx="71181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1A4C78A-3CAC-4DA1-838F-96DB2A8DD3FF}"/>
              </a:ext>
            </a:extLst>
          </p:cNvPr>
          <p:cNvCxnSpPr>
            <a:cxnSpLocks/>
          </p:cNvCxnSpPr>
          <p:nvPr/>
        </p:nvCxnSpPr>
        <p:spPr>
          <a:xfrm>
            <a:off x="6172775" y="6162622"/>
            <a:ext cx="205671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FB6A8A1-7560-4BAE-8C7C-ECEC2680B4B6}"/>
              </a:ext>
            </a:extLst>
          </p:cNvPr>
          <p:cNvSpPr txBox="1"/>
          <p:nvPr/>
        </p:nvSpPr>
        <p:spPr>
          <a:xfrm>
            <a:off x="4704608" y="6211669"/>
            <a:ext cx="1842977" cy="646331"/>
          </a:xfrm>
          <a:prstGeom prst="rect">
            <a:avLst/>
          </a:prstGeom>
          <a:noFill/>
        </p:spPr>
        <p:txBody>
          <a:bodyPr wrap="square" rtlCol="0">
            <a:spAutoFit/>
          </a:bodyPr>
          <a:lstStyle/>
          <a:p>
            <a:pPr algn="ctr"/>
            <a:r>
              <a:rPr lang="en-US" dirty="0">
                <a:solidFill>
                  <a:srgbClr val="FF0000"/>
                </a:solidFill>
              </a:rPr>
              <a:t>Power regression error</a:t>
            </a:r>
          </a:p>
        </p:txBody>
      </p:sp>
      <p:sp>
        <p:nvSpPr>
          <p:cNvPr id="33" name="TextBox 32">
            <a:extLst>
              <a:ext uri="{FF2B5EF4-FFF2-40B4-BE49-F238E27FC236}">
                <a16:creationId xmlns:a16="http://schemas.microsoft.com/office/drawing/2014/main" id="{D290277B-BD59-4762-94F9-0789C5F5C000}"/>
              </a:ext>
            </a:extLst>
          </p:cNvPr>
          <p:cNvSpPr txBox="1"/>
          <p:nvPr/>
        </p:nvSpPr>
        <p:spPr>
          <a:xfrm>
            <a:off x="6475663" y="6150944"/>
            <a:ext cx="1842977" cy="646331"/>
          </a:xfrm>
          <a:prstGeom prst="rect">
            <a:avLst/>
          </a:prstGeom>
          <a:noFill/>
        </p:spPr>
        <p:txBody>
          <a:bodyPr wrap="square" rtlCol="0">
            <a:spAutoFit/>
          </a:bodyPr>
          <a:lstStyle/>
          <a:p>
            <a:pPr algn="ctr"/>
            <a:r>
              <a:rPr lang="en-US" dirty="0">
                <a:solidFill>
                  <a:srgbClr val="FF0000"/>
                </a:solidFill>
              </a:rPr>
              <a:t>Rate classification error</a:t>
            </a:r>
          </a:p>
        </p:txBody>
      </p:sp>
      <p:sp>
        <p:nvSpPr>
          <p:cNvPr id="27" name="Rectangle: Rounded Corners 26">
            <a:extLst>
              <a:ext uri="{FF2B5EF4-FFF2-40B4-BE49-F238E27FC236}">
                <a16:creationId xmlns:a16="http://schemas.microsoft.com/office/drawing/2014/main" id="{E03ABA20-3ED9-47A1-818E-7FFB40030FC9}"/>
              </a:ext>
            </a:extLst>
          </p:cNvPr>
          <p:cNvSpPr/>
          <p:nvPr/>
        </p:nvSpPr>
        <p:spPr bwMode="auto">
          <a:xfrm>
            <a:off x="6427029" y="3434626"/>
            <a:ext cx="914306" cy="805247"/>
          </a:xfrm>
          <a:prstGeom prst="roundRect">
            <a:avLst>
              <a:gd name="adj" fmla="val 9460"/>
            </a:avLst>
          </a:prstGeom>
          <a:solidFill>
            <a:schemeClr val="bg1">
              <a:lumMod val="95000"/>
            </a:schemeClr>
          </a:solidFill>
          <a:ln w="19050">
            <a:solidFill>
              <a:srgbClr val="00B05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8" name="Rectangle: Rounded Corners 27">
            <a:extLst>
              <a:ext uri="{FF2B5EF4-FFF2-40B4-BE49-F238E27FC236}">
                <a16:creationId xmlns:a16="http://schemas.microsoft.com/office/drawing/2014/main" id="{4F160ED5-D15B-47AA-B546-48B3C6DDFF9C}"/>
              </a:ext>
            </a:extLst>
          </p:cNvPr>
          <p:cNvSpPr/>
          <p:nvPr/>
        </p:nvSpPr>
        <p:spPr bwMode="auto">
          <a:xfrm>
            <a:off x="6427028" y="4458177"/>
            <a:ext cx="919201" cy="738936"/>
          </a:xfrm>
          <a:prstGeom prst="roundRect">
            <a:avLst>
              <a:gd name="adj" fmla="val 9460"/>
            </a:avLst>
          </a:prstGeom>
          <a:solidFill>
            <a:schemeClr val="bg1">
              <a:lumMod val="95000"/>
            </a:schemeClr>
          </a:solidFill>
          <a:ln w="19050">
            <a:solidFill>
              <a:schemeClr val="accent1"/>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31" name="Rectangle: Rounded Corners 30">
            <a:extLst>
              <a:ext uri="{FF2B5EF4-FFF2-40B4-BE49-F238E27FC236}">
                <a16:creationId xmlns:a16="http://schemas.microsoft.com/office/drawing/2014/main" id="{E5451875-605A-4428-B654-41B6D5AD6177}"/>
              </a:ext>
            </a:extLst>
          </p:cNvPr>
          <p:cNvSpPr/>
          <p:nvPr/>
        </p:nvSpPr>
        <p:spPr bwMode="auto">
          <a:xfrm>
            <a:off x="3750463" y="4184888"/>
            <a:ext cx="1043579" cy="805247"/>
          </a:xfrm>
          <a:prstGeom prst="roundRect">
            <a:avLst>
              <a:gd name="adj" fmla="val 9460"/>
            </a:avLst>
          </a:prstGeom>
          <a:solidFill>
            <a:schemeClr val="bg1">
              <a:lumMod val="95000"/>
            </a:schemeClr>
          </a:solidFill>
          <a:ln w="19050">
            <a:solidFill>
              <a:schemeClr val="accent6"/>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34" name="Rectangle 33">
            <a:extLst>
              <a:ext uri="{FF2B5EF4-FFF2-40B4-BE49-F238E27FC236}">
                <a16:creationId xmlns:a16="http://schemas.microsoft.com/office/drawing/2014/main" id="{E5BAD509-5D40-4B11-9D16-5858C1C99677}"/>
              </a:ext>
            </a:extLst>
          </p:cNvPr>
          <p:cNvSpPr/>
          <p:nvPr/>
        </p:nvSpPr>
        <p:spPr bwMode="auto">
          <a:xfrm rot="16200000">
            <a:off x="3674211" y="4498954"/>
            <a:ext cx="645640" cy="177114"/>
          </a:xfrm>
          <a:prstGeom prst="rect">
            <a:avLst/>
          </a:prstGeom>
          <a:solidFill>
            <a:srgbClr val="FFE181"/>
          </a:solidFill>
          <a:ln w="9525">
            <a:solidFill>
              <a:schemeClr val="tx1"/>
            </a:solidFill>
            <a:miter lim="800000"/>
            <a:headEnd/>
            <a:tailEnd/>
          </a:ln>
        </p:spPr>
        <p:txBody>
          <a:bodyPr vert="horz" wrap="square" lIns="91440" tIns="45720" rIns="91440" bIns="45720" numCol="1" rtlCol="0" anchor="ctr" anchorCtr="0" compatLnSpc="1">
            <a:prstTxWarp prst="textNoShape">
              <a:avLst/>
            </a:prstTxWarp>
          </a:bodyPr>
          <a:lstStyle/>
          <a:p>
            <a:pPr algn="ctr"/>
            <a:r>
              <a:rPr lang="en-US" sz="1200" dirty="0">
                <a:latin typeface="Arial" panose="020B0604020202020204" pitchFamily="34" charset="0"/>
                <a:cs typeface="Arial" panose="020B0604020202020204" pitchFamily="34" charset="0"/>
              </a:rPr>
              <a:t>Conv.</a:t>
            </a:r>
          </a:p>
        </p:txBody>
      </p:sp>
      <p:sp>
        <p:nvSpPr>
          <p:cNvPr id="35" name="Oval 34">
            <a:extLst>
              <a:ext uri="{FF2B5EF4-FFF2-40B4-BE49-F238E27FC236}">
                <a16:creationId xmlns:a16="http://schemas.microsoft.com/office/drawing/2014/main" id="{86D89BB6-B1E7-415C-A00E-6E110256650E}"/>
              </a:ext>
            </a:extLst>
          </p:cNvPr>
          <p:cNvSpPr/>
          <p:nvPr/>
        </p:nvSpPr>
        <p:spPr bwMode="auto">
          <a:xfrm>
            <a:off x="4275058" y="4429344"/>
            <a:ext cx="329513" cy="329513"/>
          </a:xfrm>
          <a:prstGeom prst="ellipse">
            <a:avLst/>
          </a:prstGeom>
          <a:solidFill>
            <a:schemeClr val="bg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36" name="Freeform: Shape 35">
            <a:extLst>
              <a:ext uri="{FF2B5EF4-FFF2-40B4-BE49-F238E27FC236}">
                <a16:creationId xmlns:a16="http://schemas.microsoft.com/office/drawing/2014/main" id="{BE828508-61A6-4655-8C94-430B60FBB355}"/>
              </a:ext>
            </a:extLst>
          </p:cNvPr>
          <p:cNvSpPr/>
          <p:nvPr/>
        </p:nvSpPr>
        <p:spPr bwMode="auto">
          <a:xfrm>
            <a:off x="4305435" y="4515841"/>
            <a:ext cx="274424" cy="159608"/>
          </a:xfrm>
          <a:custGeom>
            <a:avLst/>
            <a:gdLst>
              <a:gd name="connsiteX0" fmla="*/ 0 w 634314"/>
              <a:gd name="connsiteY0" fmla="*/ 181233 h 181233"/>
              <a:gd name="connsiteX1" fmla="*/ 280087 w 634314"/>
              <a:gd name="connsiteY1" fmla="*/ 140044 h 181233"/>
              <a:gd name="connsiteX2" fmla="*/ 362465 w 634314"/>
              <a:gd name="connsiteY2" fmla="*/ 24714 h 181233"/>
              <a:gd name="connsiteX3" fmla="*/ 634314 w 634314"/>
              <a:gd name="connsiteY3" fmla="*/ 0 h 181233"/>
            </a:gdLst>
            <a:ahLst/>
            <a:cxnLst>
              <a:cxn ang="0">
                <a:pos x="connsiteX0" y="connsiteY0"/>
              </a:cxn>
              <a:cxn ang="0">
                <a:pos x="connsiteX1" y="connsiteY1"/>
              </a:cxn>
              <a:cxn ang="0">
                <a:pos x="connsiteX2" y="connsiteY2"/>
              </a:cxn>
              <a:cxn ang="0">
                <a:pos x="connsiteX3" y="connsiteY3"/>
              </a:cxn>
            </a:cxnLst>
            <a:rect l="l" t="t" r="r" b="b"/>
            <a:pathLst>
              <a:path w="634314" h="181233">
                <a:moveTo>
                  <a:pt x="0" y="181233"/>
                </a:moveTo>
                <a:cubicBezTo>
                  <a:pt x="109838" y="173682"/>
                  <a:pt x="219676" y="166131"/>
                  <a:pt x="280087" y="140044"/>
                </a:cubicBezTo>
                <a:cubicBezTo>
                  <a:pt x="340498" y="113957"/>
                  <a:pt x="303427" y="48055"/>
                  <a:pt x="362465" y="24714"/>
                </a:cubicBezTo>
                <a:cubicBezTo>
                  <a:pt x="421503" y="1373"/>
                  <a:pt x="527908" y="686"/>
                  <a:pt x="634314" y="0"/>
                </a:cubicBezTo>
              </a:path>
            </a:pathLst>
          </a:custGeom>
          <a:noFill/>
          <a:ln w="28575">
            <a:solidFill>
              <a:schemeClr val="tx2">
                <a:lumMod val="60000"/>
                <a:lumOff val="40000"/>
              </a:schemeClr>
            </a:solidFill>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en-US"/>
          </a:p>
        </p:txBody>
      </p:sp>
      <p:cxnSp>
        <p:nvCxnSpPr>
          <p:cNvPr id="37" name="Straight Arrow Connector 36">
            <a:extLst>
              <a:ext uri="{FF2B5EF4-FFF2-40B4-BE49-F238E27FC236}">
                <a16:creationId xmlns:a16="http://schemas.microsoft.com/office/drawing/2014/main" id="{C60AAA49-4E90-45CB-981A-21E5F89E88FF}"/>
              </a:ext>
            </a:extLst>
          </p:cNvPr>
          <p:cNvCxnSpPr>
            <a:cxnSpLocks/>
          </p:cNvCxnSpPr>
          <p:nvPr/>
        </p:nvCxnSpPr>
        <p:spPr>
          <a:xfrm>
            <a:off x="4085588" y="4591425"/>
            <a:ext cx="18947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66955D4-ADC0-47DA-924F-84281C1AC2B5}"/>
                  </a:ext>
                </a:extLst>
              </p:cNvPr>
              <p:cNvSpPr txBox="1"/>
              <p:nvPr/>
            </p:nvSpPr>
            <p:spPr>
              <a:xfrm>
                <a:off x="4305642" y="4157801"/>
                <a:ext cx="548433"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m:t>
                      </m:r>
                      <m:r>
                        <a:rPr lang="en-US" sz="1200" b="0" i="1" smtClean="0">
                          <a:latin typeface="Cambria Math" panose="02040503050406030204" pitchFamily="18" charset="0"/>
                        </a:rPr>
                        <m:t>𝑁</m:t>
                      </m:r>
                    </m:oMath>
                  </m:oMathPara>
                </a14:m>
                <a:endParaRPr lang="en-US" sz="1200" dirty="0"/>
              </a:p>
            </p:txBody>
          </p:sp>
        </mc:Choice>
        <mc:Fallback xmlns="">
          <p:sp>
            <p:nvSpPr>
              <p:cNvPr id="38" name="TextBox 37">
                <a:extLst>
                  <a:ext uri="{FF2B5EF4-FFF2-40B4-BE49-F238E27FC236}">
                    <a16:creationId xmlns:a16="http://schemas.microsoft.com/office/drawing/2014/main" id="{666955D4-ADC0-47DA-924F-84281C1AC2B5}"/>
                  </a:ext>
                </a:extLst>
              </p:cNvPr>
              <p:cNvSpPr txBox="1">
                <a:spLocks noRot="1" noChangeAspect="1" noMove="1" noResize="1" noEditPoints="1" noAdjustHandles="1" noChangeArrowheads="1" noChangeShapeType="1" noTextEdit="1"/>
              </p:cNvSpPr>
              <p:nvPr/>
            </p:nvSpPr>
            <p:spPr>
              <a:xfrm>
                <a:off x="4305642" y="4157801"/>
                <a:ext cx="548433" cy="276999"/>
              </a:xfrm>
              <a:prstGeom prst="rect">
                <a:avLst/>
              </a:prstGeom>
              <a:blipFill>
                <a:blip r:embed="rId4"/>
                <a:stretch>
                  <a:fillRect/>
                </a:stretch>
              </a:blipFill>
            </p:spPr>
            <p:txBody>
              <a:bodyPr/>
              <a:lstStyle/>
              <a:p>
                <a:r>
                  <a:rPr lang="en-US">
                    <a:noFill/>
                  </a:rPr>
                  <a:t> </a:t>
                </a:r>
              </a:p>
            </p:txBody>
          </p:sp>
        </mc:Fallback>
      </mc:AlternateContent>
      <p:sp>
        <p:nvSpPr>
          <p:cNvPr id="39" name="Rectangle 38">
            <a:extLst>
              <a:ext uri="{FF2B5EF4-FFF2-40B4-BE49-F238E27FC236}">
                <a16:creationId xmlns:a16="http://schemas.microsoft.com/office/drawing/2014/main" id="{FCA7A82F-2A9E-48FE-ABD6-AD9D0AEB7B14}"/>
              </a:ext>
            </a:extLst>
          </p:cNvPr>
          <p:cNvSpPr/>
          <p:nvPr/>
        </p:nvSpPr>
        <p:spPr bwMode="auto">
          <a:xfrm>
            <a:off x="5044841" y="4103437"/>
            <a:ext cx="137530" cy="805246"/>
          </a:xfrm>
          <a:prstGeom prst="rect">
            <a:avLst/>
          </a:prstGeom>
          <a:solidFill>
            <a:schemeClr val="accent5">
              <a:lumMod val="60000"/>
              <a:lumOff val="40000"/>
            </a:schemeClr>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cxnSp>
        <p:nvCxnSpPr>
          <p:cNvPr id="40" name="Straight Arrow Connector 39">
            <a:extLst>
              <a:ext uri="{FF2B5EF4-FFF2-40B4-BE49-F238E27FC236}">
                <a16:creationId xmlns:a16="http://schemas.microsoft.com/office/drawing/2014/main" id="{21BABEE0-73C2-4A18-8749-88BA423985E9}"/>
              </a:ext>
            </a:extLst>
          </p:cNvPr>
          <p:cNvCxnSpPr>
            <a:cxnSpLocks/>
          </p:cNvCxnSpPr>
          <p:nvPr/>
        </p:nvCxnSpPr>
        <p:spPr>
          <a:xfrm>
            <a:off x="4604572" y="4594099"/>
            <a:ext cx="43191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EF5864ED-1359-46BC-8F84-EA5592120137}"/>
              </a:ext>
            </a:extLst>
          </p:cNvPr>
          <p:cNvSpPr/>
          <p:nvPr/>
        </p:nvSpPr>
        <p:spPr bwMode="auto">
          <a:xfrm>
            <a:off x="5044841" y="3833025"/>
            <a:ext cx="137530" cy="277000"/>
          </a:xfrm>
          <a:prstGeom prst="rect">
            <a:avLst/>
          </a:prstGeom>
          <a:solidFill>
            <a:schemeClr val="accent5"/>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cxnSp>
        <p:nvCxnSpPr>
          <p:cNvPr id="42" name="Straight Arrow Connector 41">
            <a:extLst>
              <a:ext uri="{FF2B5EF4-FFF2-40B4-BE49-F238E27FC236}">
                <a16:creationId xmlns:a16="http://schemas.microsoft.com/office/drawing/2014/main" id="{3CBA395C-D9CA-460A-91CA-DA2E3F610FB6}"/>
              </a:ext>
            </a:extLst>
          </p:cNvPr>
          <p:cNvCxnSpPr>
            <a:cxnSpLocks/>
          </p:cNvCxnSpPr>
          <p:nvPr/>
        </p:nvCxnSpPr>
        <p:spPr>
          <a:xfrm>
            <a:off x="3612599" y="3971525"/>
            <a:ext cx="14322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C46C087-A94C-4D06-9549-E05E03B31687}"/>
              </a:ext>
            </a:extLst>
          </p:cNvPr>
          <p:cNvCxnSpPr>
            <a:cxnSpLocks/>
          </p:cNvCxnSpPr>
          <p:nvPr/>
        </p:nvCxnSpPr>
        <p:spPr>
          <a:xfrm>
            <a:off x="3476564" y="4591425"/>
            <a:ext cx="43191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7D4DFBD0-EA1D-473F-B7E2-24A8C9E8F0D6}"/>
              </a:ext>
            </a:extLst>
          </p:cNvPr>
          <p:cNvSpPr/>
          <p:nvPr/>
        </p:nvSpPr>
        <p:spPr bwMode="auto">
          <a:xfrm>
            <a:off x="2398712" y="4390720"/>
            <a:ext cx="1074162" cy="393579"/>
          </a:xfrm>
          <a:prstGeom prst="round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ctr" anchorCtr="0" compatLnSpc="1">
            <a:prstTxWarp prst="textNoShape">
              <a:avLst/>
            </a:prstTxWarp>
          </a:bodyPr>
          <a:lstStyle/>
          <a:p>
            <a:pPr algn="ctr"/>
            <a:r>
              <a:rPr lang="en-US" sz="1200" dirty="0"/>
              <a:t>Channel freq. response</a:t>
            </a:r>
          </a:p>
        </p:txBody>
      </p:sp>
      <p:sp>
        <p:nvSpPr>
          <p:cNvPr id="45" name="Rectangle: Rounded Corners 44">
            <a:extLst>
              <a:ext uri="{FF2B5EF4-FFF2-40B4-BE49-F238E27FC236}">
                <a16:creationId xmlns:a16="http://schemas.microsoft.com/office/drawing/2014/main" id="{45068BD5-CACA-499E-8344-4EA7863F578F}"/>
              </a:ext>
            </a:extLst>
          </p:cNvPr>
          <p:cNvSpPr/>
          <p:nvPr/>
        </p:nvSpPr>
        <p:spPr bwMode="auto">
          <a:xfrm>
            <a:off x="2333953" y="3756114"/>
            <a:ext cx="1270305" cy="575109"/>
          </a:xfrm>
          <a:prstGeom prst="round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ctr" anchorCtr="0" compatLnSpc="1">
            <a:prstTxWarp prst="textNoShape">
              <a:avLst/>
            </a:prstTxWarp>
          </a:bodyPr>
          <a:lstStyle/>
          <a:p>
            <a:pPr algn="ctr"/>
            <a:r>
              <a:rPr lang="en-US" sz="1200" dirty="0"/>
              <a:t>Power-up delay, RSS, Noise</a:t>
            </a:r>
          </a:p>
        </p:txBody>
      </p:sp>
      <p:sp>
        <p:nvSpPr>
          <p:cNvPr id="46" name="Rectangle 45">
            <a:extLst>
              <a:ext uri="{FF2B5EF4-FFF2-40B4-BE49-F238E27FC236}">
                <a16:creationId xmlns:a16="http://schemas.microsoft.com/office/drawing/2014/main" id="{739D0D4A-A6A6-4EA6-88FC-6A9F9944634C}"/>
              </a:ext>
            </a:extLst>
          </p:cNvPr>
          <p:cNvSpPr/>
          <p:nvPr/>
        </p:nvSpPr>
        <p:spPr bwMode="auto">
          <a:xfrm rot="16200000">
            <a:off x="6313322" y="3764033"/>
            <a:ext cx="645640" cy="177114"/>
          </a:xfrm>
          <a:prstGeom prst="rect">
            <a:avLst/>
          </a:prstGeom>
          <a:solidFill>
            <a:schemeClr val="tx2">
              <a:lumMod val="20000"/>
              <a:lumOff val="80000"/>
            </a:schemeClr>
          </a:solidFill>
          <a:ln w="9525">
            <a:solidFill>
              <a:schemeClr val="tx1"/>
            </a:solidFill>
            <a:miter lim="800000"/>
            <a:headEnd/>
            <a:tailEnd/>
          </a:ln>
        </p:spPr>
        <p:txBody>
          <a:bodyPr vert="horz" wrap="square" lIns="91440" tIns="45720" rIns="91440" bIns="45720" numCol="1" rtlCol="0" anchor="ctr" anchorCtr="0" compatLnSpc="1">
            <a:prstTxWarp prst="textNoShape">
              <a:avLst/>
            </a:prstTxWarp>
          </a:bodyPr>
          <a:lstStyle/>
          <a:p>
            <a:pPr algn="ctr"/>
            <a:r>
              <a:rPr lang="en-US" sz="1200" dirty="0">
                <a:latin typeface="Arial" panose="020B0604020202020204" pitchFamily="34" charset="0"/>
                <a:cs typeface="Arial" panose="020B0604020202020204" pitchFamily="34" charset="0"/>
              </a:rPr>
              <a:t>Linear</a:t>
            </a:r>
          </a:p>
        </p:txBody>
      </p:sp>
      <p:sp>
        <p:nvSpPr>
          <p:cNvPr id="47" name="Oval 46">
            <a:extLst>
              <a:ext uri="{FF2B5EF4-FFF2-40B4-BE49-F238E27FC236}">
                <a16:creationId xmlns:a16="http://schemas.microsoft.com/office/drawing/2014/main" id="{8132C6DC-479D-4C4F-A311-CDDE00886788}"/>
              </a:ext>
            </a:extLst>
          </p:cNvPr>
          <p:cNvSpPr/>
          <p:nvPr/>
        </p:nvSpPr>
        <p:spPr bwMode="auto">
          <a:xfrm>
            <a:off x="6914169" y="3694423"/>
            <a:ext cx="329513" cy="329513"/>
          </a:xfrm>
          <a:prstGeom prst="ellipse">
            <a:avLst/>
          </a:prstGeom>
          <a:solidFill>
            <a:schemeClr val="bg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48" name="Freeform: Shape 47">
            <a:extLst>
              <a:ext uri="{FF2B5EF4-FFF2-40B4-BE49-F238E27FC236}">
                <a16:creationId xmlns:a16="http://schemas.microsoft.com/office/drawing/2014/main" id="{866C03FF-EFBD-4B31-908D-4B9AC957F24F}"/>
              </a:ext>
            </a:extLst>
          </p:cNvPr>
          <p:cNvSpPr/>
          <p:nvPr/>
        </p:nvSpPr>
        <p:spPr bwMode="auto">
          <a:xfrm>
            <a:off x="6944546" y="3780920"/>
            <a:ext cx="274424" cy="159608"/>
          </a:xfrm>
          <a:custGeom>
            <a:avLst/>
            <a:gdLst>
              <a:gd name="connsiteX0" fmla="*/ 0 w 634314"/>
              <a:gd name="connsiteY0" fmla="*/ 181233 h 181233"/>
              <a:gd name="connsiteX1" fmla="*/ 280087 w 634314"/>
              <a:gd name="connsiteY1" fmla="*/ 140044 h 181233"/>
              <a:gd name="connsiteX2" fmla="*/ 362465 w 634314"/>
              <a:gd name="connsiteY2" fmla="*/ 24714 h 181233"/>
              <a:gd name="connsiteX3" fmla="*/ 634314 w 634314"/>
              <a:gd name="connsiteY3" fmla="*/ 0 h 181233"/>
            </a:gdLst>
            <a:ahLst/>
            <a:cxnLst>
              <a:cxn ang="0">
                <a:pos x="connsiteX0" y="connsiteY0"/>
              </a:cxn>
              <a:cxn ang="0">
                <a:pos x="connsiteX1" y="connsiteY1"/>
              </a:cxn>
              <a:cxn ang="0">
                <a:pos x="connsiteX2" y="connsiteY2"/>
              </a:cxn>
              <a:cxn ang="0">
                <a:pos x="connsiteX3" y="connsiteY3"/>
              </a:cxn>
            </a:cxnLst>
            <a:rect l="l" t="t" r="r" b="b"/>
            <a:pathLst>
              <a:path w="634314" h="181233">
                <a:moveTo>
                  <a:pt x="0" y="181233"/>
                </a:moveTo>
                <a:cubicBezTo>
                  <a:pt x="109838" y="173682"/>
                  <a:pt x="219676" y="166131"/>
                  <a:pt x="280087" y="140044"/>
                </a:cubicBezTo>
                <a:cubicBezTo>
                  <a:pt x="340498" y="113957"/>
                  <a:pt x="303427" y="48055"/>
                  <a:pt x="362465" y="24714"/>
                </a:cubicBezTo>
                <a:cubicBezTo>
                  <a:pt x="421503" y="1373"/>
                  <a:pt x="527908" y="686"/>
                  <a:pt x="634314" y="0"/>
                </a:cubicBezTo>
              </a:path>
            </a:pathLst>
          </a:custGeom>
          <a:noFill/>
          <a:ln w="28575">
            <a:solidFill>
              <a:schemeClr val="tx2">
                <a:lumMod val="60000"/>
                <a:lumOff val="40000"/>
              </a:schemeClr>
            </a:solidFill>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en-US"/>
          </a:p>
        </p:txBody>
      </p:sp>
      <p:cxnSp>
        <p:nvCxnSpPr>
          <p:cNvPr id="49" name="Straight Arrow Connector 48">
            <a:extLst>
              <a:ext uri="{FF2B5EF4-FFF2-40B4-BE49-F238E27FC236}">
                <a16:creationId xmlns:a16="http://schemas.microsoft.com/office/drawing/2014/main" id="{29A3268E-B7DB-40C3-AB38-C0EA2DC13A32}"/>
              </a:ext>
            </a:extLst>
          </p:cNvPr>
          <p:cNvCxnSpPr>
            <a:cxnSpLocks/>
          </p:cNvCxnSpPr>
          <p:nvPr/>
        </p:nvCxnSpPr>
        <p:spPr>
          <a:xfrm>
            <a:off x="6724699" y="3856504"/>
            <a:ext cx="18947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3FB8476-7A1B-45AC-BF3E-BF1F31A8E91F}"/>
              </a:ext>
            </a:extLst>
          </p:cNvPr>
          <p:cNvCxnSpPr>
            <a:cxnSpLocks/>
            <a:stCxn id="51" idx="1"/>
          </p:cNvCxnSpPr>
          <p:nvPr/>
        </p:nvCxnSpPr>
        <p:spPr>
          <a:xfrm flipV="1">
            <a:off x="5392267" y="3893977"/>
            <a:ext cx="792321" cy="4817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ight Brace 50">
            <a:extLst>
              <a:ext uri="{FF2B5EF4-FFF2-40B4-BE49-F238E27FC236}">
                <a16:creationId xmlns:a16="http://schemas.microsoft.com/office/drawing/2014/main" id="{4136C3FB-59FE-4266-8329-CE0BB5001BFD}"/>
              </a:ext>
            </a:extLst>
          </p:cNvPr>
          <p:cNvSpPr/>
          <p:nvPr/>
        </p:nvSpPr>
        <p:spPr>
          <a:xfrm>
            <a:off x="5222029" y="3853905"/>
            <a:ext cx="170238" cy="1043579"/>
          </a:xfrm>
          <a:prstGeom prst="rightBrace">
            <a:avLst>
              <a:gd name="adj1" fmla="val 49596"/>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52" name="Straight Arrow Connector 51">
            <a:extLst>
              <a:ext uri="{FF2B5EF4-FFF2-40B4-BE49-F238E27FC236}">
                <a16:creationId xmlns:a16="http://schemas.microsoft.com/office/drawing/2014/main" id="{903616C2-BC98-46E5-88F7-53FCF60F0D1B}"/>
              </a:ext>
            </a:extLst>
          </p:cNvPr>
          <p:cNvCxnSpPr>
            <a:cxnSpLocks/>
            <a:stCxn id="51" idx="1"/>
          </p:cNvCxnSpPr>
          <p:nvPr/>
        </p:nvCxnSpPr>
        <p:spPr>
          <a:xfrm>
            <a:off x="5392267" y="4375695"/>
            <a:ext cx="784734" cy="5161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EA2ECA0-80EF-42BA-BBC8-D97E332C2A08}"/>
                  </a:ext>
                </a:extLst>
              </p:cNvPr>
              <p:cNvSpPr txBox="1"/>
              <p:nvPr/>
            </p:nvSpPr>
            <p:spPr>
              <a:xfrm>
                <a:off x="6882928" y="3399012"/>
                <a:ext cx="548433"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m:t>
                      </m:r>
                      <m:r>
                        <a:rPr lang="en-US" sz="1200" b="0" i="1" smtClean="0">
                          <a:latin typeface="Cambria Math" panose="02040503050406030204" pitchFamily="18" charset="0"/>
                        </a:rPr>
                        <m:t>𝑀</m:t>
                      </m:r>
                    </m:oMath>
                  </m:oMathPara>
                </a14:m>
                <a:endParaRPr lang="en-US" sz="1200" dirty="0"/>
              </a:p>
            </p:txBody>
          </p:sp>
        </mc:Choice>
        <mc:Fallback xmlns="">
          <p:sp>
            <p:nvSpPr>
              <p:cNvPr id="53" name="TextBox 52">
                <a:extLst>
                  <a:ext uri="{FF2B5EF4-FFF2-40B4-BE49-F238E27FC236}">
                    <a16:creationId xmlns:a16="http://schemas.microsoft.com/office/drawing/2014/main" id="{CEA2ECA0-80EF-42BA-BBC8-D97E332C2A08}"/>
                  </a:ext>
                </a:extLst>
              </p:cNvPr>
              <p:cNvSpPr txBox="1">
                <a:spLocks noRot="1" noChangeAspect="1" noMove="1" noResize="1" noEditPoints="1" noAdjustHandles="1" noChangeArrowheads="1" noChangeShapeType="1" noTextEdit="1"/>
              </p:cNvSpPr>
              <p:nvPr/>
            </p:nvSpPr>
            <p:spPr>
              <a:xfrm>
                <a:off x="6882928" y="3399012"/>
                <a:ext cx="548433" cy="2769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F8E2DB54-EAD6-4A35-90CA-9FF68D79F2E1}"/>
                  </a:ext>
                </a:extLst>
              </p:cNvPr>
              <p:cNvSpPr txBox="1"/>
              <p:nvPr/>
            </p:nvSpPr>
            <p:spPr>
              <a:xfrm>
                <a:off x="6886628" y="4421827"/>
                <a:ext cx="548433"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m:t>
                      </m:r>
                      <m:r>
                        <a:rPr lang="en-US" sz="1200" b="0" i="1" smtClean="0">
                          <a:latin typeface="Cambria Math" panose="02040503050406030204" pitchFamily="18" charset="0"/>
                        </a:rPr>
                        <m:t>𝑀</m:t>
                      </m:r>
                    </m:oMath>
                  </m:oMathPara>
                </a14:m>
                <a:endParaRPr lang="en-US" sz="1200" dirty="0"/>
              </a:p>
            </p:txBody>
          </p:sp>
        </mc:Choice>
        <mc:Fallback xmlns="">
          <p:sp>
            <p:nvSpPr>
              <p:cNvPr id="54" name="TextBox 53">
                <a:extLst>
                  <a:ext uri="{FF2B5EF4-FFF2-40B4-BE49-F238E27FC236}">
                    <a16:creationId xmlns:a16="http://schemas.microsoft.com/office/drawing/2014/main" id="{F8E2DB54-EAD6-4A35-90CA-9FF68D79F2E1}"/>
                  </a:ext>
                </a:extLst>
              </p:cNvPr>
              <p:cNvSpPr txBox="1">
                <a:spLocks noRot="1" noChangeAspect="1" noMove="1" noResize="1" noEditPoints="1" noAdjustHandles="1" noChangeArrowheads="1" noChangeShapeType="1" noTextEdit="1"/>
              </p:cNvSpPr>
              <p:nvPr/>
            </p:nvSpPr>
            <p:spPr>
              <a:xfrm>
                <a:off x="6886628" y="4421827"/>
                <a:ext cx="548433" cy="276999"/>
              </a:xfrm>
              <a:prstGeom prst="rect">
                <a:avLst/>
              </a:prstGeom>
              <a:blipFill>
                <a:blip r:embed="rId6"/>
                <a:stretch>
                  <a:fillRect/>
                </a:stretch>
              </a:blipFill>
            </p:spPr>
            <p:txBody>
              <a:bodyPr/>
              <a:lstStyle/>
              <a:p>
                <a:r>
                  <a:rPr lang="en-US">
                    <a:noFill/>
                  </a:rPr>
                  <a:t> </a:t>
                </a:r>
              </a:p>
            </p:txBody>
          </p:sp>
        </mc:Fallback>
      </mc:AlternateContent>
      <p:sp>
        <p:nvSpPr>
          <p:cNvPr id="55" name="Rectangle 54">
            <a:extLst>
              <a:ext uri="{FF2B5EF4-FFF2-40B4-BE49-F238E27FC236}">
                <a16:creationId xmlns:a16="http://schemas.microsoft.com/office/drawing/2014/main" id="{1DA9AA50-2394-425D-A175-4A8ECA4A762B}"/>
              </a:ext>
            </a:extLst>
          </p:cNvPr>
          <p:cNvSpPr/>
          <p:nvPr/>
        </p:nvSpPr>
        <p:spPr bwMode="auto">
          <a:xfrm rot="16200000">
            <a:off x="6313322" y="4740325"/>
            <a:ext cx="645640" cy="177114"/>
          </a:xfrm>
          <a:prstGeom prst="rect">
            <a:avLst/>
          </a:prstGeom>
          <a:solidFill>
            <a:schemeClr val="tx2">
              <a:lumMod val="20000"/>
              <a:lumOff val="80000"/>
            </a:schemeClr>
          </a:solidFill>
          <a:ln w="9525">
            <a:solidFill>
              <a:schemeClr val="tx1"/>
            </a:solidFill>
            <a:miter lim="800000"/>
            <a:headEnd/>
            <a:tailEnd/>
          </a:ln>
        </p:spPr>
        <p:txBody>
          <a:bodyPr vert="horz" wrap="square" lIns="91440" tIns="45720" rIns="91440" bIns="45720" numCol="1" rtlCol="0" anchor="ctr" anchorCtr="0" compatLnSpc="1">
            <a:prstTxWarp prst="textNoShape">
              <a:avLst/>
            </a:prstTxWarp>
          </a:bodyPr>
          <a:lstStyle/>
          <a:p>
            <a:pPr algn="ctr"/>
            <a:r>
              <a:rPr lang="en-US" sz="1200" dirty="0">
                <a:latin typeface="Arial" panose="020B0604020202020204" pitchFamily="34" charset="0"/>
                <a:cs typeface="Arial" panose="020B0604020202020204" pitchFamily="34" charset="0"/>
              </a:rPr>
              <a:t>Linear</a:t>
            </a:r>
          </a:p>
        </p:txBody>
      </p:sp>
      <p:sp>
        <p:nvSpPr>
          <p:cNvPr id="56" name="Oval 55">
            <a:extLst>
              <a:ext uri="{FF2B5EF4-FFF2-40B4-BE49-F238E27FC236}">
                <a16:creationId xmlns:a16="http://schemas.microsoft.com/office/drawing/2014/main" id="{A9FB3AAD-60CB-4BDD-8D23-101AB378AA5C}"/>
              </a:ext>
            </a:extLst>
          </p:cNvPr>
          <p:cNvSpPr/>
          <p:nvPr/>
        </p:nvSpPr>
        <p:spPr bwMode="auto">
          <a:xfrm>
            <a:off x="6914169" y="4670715"/>
            <a:ext cx="329513" cy="329513"/>
          </a:xfrm>
          <a:prstGeom prst="ellipse">
            <a:avLst/>
          </a:prstGeom>
          <a:solidFill>
            <a:schemeClr val="bg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57" name="Freeform: Shape 56">
            <a:extLst>
              <a:ext uri="{FF2B5EF4-FFF2-40B4-BE49-F238E27FC236}">
                <a16:creationId xmlns:a16="http://schemas.microsoft.com/office/drawing/2014/main" id="{4E03C048-D033-4048-8505-4FD74C9DD90A}"/>
              </a:ext>
            </a:extLst>
          </p:cNvPr>
          <p:cNvSpPr/>
          <p:nvPr/>
        </p:nvSpPr>
        <p:spPr bwMode="auto">
          <a:xfrm>
            <a:off x="6944546" y="4757212"/>
            <a:ext cx="274424" cy="159608"/>
          </a:xfrm>
          <a:custGeom>
            <a:avLst/>
            <a:gdLst>
              <a:gd name="connsiteX0" fmla="*/ 0 w 634314"/>
              <a:gd name="connsiteY0" fmla="*/ 181233 h 181233"/>
              <a:gd name="connsiteX1" fmla="*/ 280087 w 634314"/>
              <a:gd name="connsiteY1" fmla="*/ 140044 h 181233"/>
              <a:gd name="connsiteX2" fmla="*/ 362465 w 634314"/>
              <a:gd name="connsiteY2" fmla="*/ 24714 h 181233"/>
              <a:gd name="connsiteX3" fmla="*/ 634314 w 634314"/>
              <a:gd name="connsiteY3" fmla="*/ 0 h 181233"/>
            </a:gdLst>
            <a:ahLst/>
            <a:cxnLst>
              <a:cxn ang="0">
                <a:pos x="connsiteX0" y="connsiteY0"/>
              </a:cxn>
              <a:cxn ang="0">
                <a:pos x="connsiteX1" y="connsiteY1"/>
              </a:cxn>
              <a:cxn ang="0">
                <a:pos x="connsiteX2" y="connsiteY2"/>
              </a:cxn>
              <a:cxn ang="0">
                <a:pos x="connsiteX3" y="connsiteY3"/>
              </a:cxn>
            </a:cxnLst>
            <a:rect l="l" t="t" r="r" b="b"/>
            <a:pathLst>
              <a:path w="634314" h="181233">
                <a:moveTo>
                  <a:pt x="0" y="181233"/>
                </a:moveTo>
                <a:cubicBezTo>
                  <a:pt x="109838" y="173682"/>
                  <a:pt x="219676" y="166131"/>
                  <a:pt x="280087" y="140044"/>
                </a:cubicBezTo>
                <a:cubicBezTo>
                  <a:pt x="340498" y="113957"/>
                  <a:pt x="303427" y="48055"/>
                  <a:pt x="362465" y="24714"/>
                </a:cubicBezTo>
                <a:cubicBezTo>
                  <a:pt x="421503" y="1373"/>
                  <a:pt x="527908" y="686"/>
                  <a:pt x="634314" y="0"/>
                </a:cubicBezTo>
              </a:path>
            </a:pathLst>
          </a:custGeom>
          <a:noFill/>
          <a:ln w="28575">
            <a:solidFill>
              <a:schemeClr val="tx2">
                <a:lumMod val="60000"/>
                <a:lumOff val="40000"/>
              </a:schemeClr>
            </a:solidFill>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en-US"/>
          </a:p>
        </p:txBody>
      </p:sp>
      <p:cxnSp>
        <p:nvCxnSpPr>
          <p:cNvPr id="58" name="Straight Arrow Connector 57">
            <a:extLst>
              <a:ext uri="{FF2B5EF4-FFF2-40B4-BE49-F238E27FC236}">
                <a16:creationId xmlns:a16="http://schemas.microsoft.com/office/drawing/2014/main" id="{ADDA4A0E-C92D-41FF-B900-986E688C80A3}"/>
              </a:ext>
            </a:extLst>
          </p:cNvPr>
          <p:cNvCxnSpPr>
            <a:cxnSpLocks/>
          </p:cNvCxnSpPr>
          <p:nvPr/>
        </p:nvCxnSpPr>
        <p:spPr>
          <a:xfrm>
            <a:off x="6724699" y="4832796"/>
            <a:ext cx="18947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EE5C88A-E899-4529-86E2-0686ECDA17DB}"/>
              </a:ext>
            </a:extLst>
          </p:cNvPr>
          <p:cNvCxnSpPr>
            <a:cxnSpLocks/>
          </p:cNvCxnSpPr>
          <p:nvPr/>
        </p:nvCxnSpPr>
        <p:spPr>
          <a:xfrm>
            <a:off x="3683272" y="3608130"/>
            <a:ext cx="25013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12445A7D-0E3F-4B20-A6A2-7F9CF255EA10}"/>
              </a:ext>
            </a:extLst>
          </p:cNvPr>
          <p:cNvSpPr/>
          <p:nvPr/>
        </p:nvSpPr>
        <p:spPr bwMode="auto">
          <a:xfrm>
            <a:off x="6195779" y="3720472"/>
            <a:ext cx="119367" cy="432382"/>
          </a:xfrm>
          <a:prstGeom prst="rect">
            <a:avLst/>
          </a:prstGeom>
          <a:solidFill>
            <a:schemeClr val="accent5">
              <a:lumMod val="60000"/>
              <a:lumOff val="40000"/>
            </a:schemeClr>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61" name="Rectangle 60">
            <a:extLst>
              <a:ext uri="{FF2B5EF4-FFF2-40B4-BE49-F238E27FC236}">
                <a16:creationId xmlns:a16="http://schemas.microsoft.com/office/drawing/2014/main" id="{ADC4C6F5-448B-4CAC-A399-A3A87A8B2411}"/>
              </a:ext>
            </a:extLst>
          </p:cNvPr>
          <p:cNvSpPr/>
          <p:nvPr/>
        </p:nvSpPr>
        <p:spPr bwMode="auto">
          <a:xfrm>
            <a:off x="6186890" y="4681293"/>
            <a:ext cx="119367" cy="432382"/>
          </a:xfrm>
          <a:prstGeom prst="rect">
            <a:avLst/>
          </a:prstGeom>
          <a:solidFill>
            <a:schemeClr val="accent5">
              <a:lumMod val="60000"/>
              <a:lumOff val="40000"/>
            </a:schemeClr>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62" name="Rectangle 61">
            <a:extLst>
              <a:ext uri="{FF2B5EF4-FFF2-40B4-BE49-F238E27FC236}">
                <a16:creationId xmlns:a16="http://schemas.microsoft.com/office/drawing/2014/main" id="{9A7FBF15-1BC9-4913-AE24-7B050959D9BD}"/>
              </a:ext>
            </a:extLst>
          </p:cNvPr>
          <p:cNvSpPr/>
          <p:nvPr/>
        </p:nvSpPr>
        <p:spPr bwMode="auto">
          <a:xfrm>
            <a:off x="6195778" y="3529768"/>
            <a:ext cx="119367" cy="190702"/>
          </a:xfrm>
          <a:prstGeom prst="rect">
            <a:avLst/>
          </a:prstGeom>
          <a:solidFill>
            <a:srgbClr val="92D050"/>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63" name="Rectangle 62">
            <a:extLst>
              <a:ext uri="{FF2B5EF4-FFF2-40B4-BE49-F238E27FC236}">
                <a16:creationId xmlns:a16="http://schemas.microsoft.com/office/drawing/2014/main" id="{EBC779BD-E2BC-47DE-AF78-70FF00B328AB}"/>
              </a:ext>
            </a:extLst>
          </p:cNvPr>
          <p:cNvSpPr/>
          <p:nvPr/>
        </p:nvSpPr>
        <p:spPr bwMode="auto">
          <a:xfrm>
            <a:off x="6186890" y="4492161"/>
            <a:ext cx="119367" cy="190702"/>
          </a:xfrm>
          <a:prstGeom prst="rect">
            <a:avLst/>
          </a:prstGeom>
          <a:solidFill>
            <a:srgbClr val="FF0000"/>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64" name="Rectangle 63">
            <a:extLst>
              <a:ext uri="{FF2B5EF4-FFF2-40B4-BE49-F238E27FC236}">
                <a16:creationId xmlns:a16="http://schemas.microsoft.com/office/drawing/2014/main" id="{0AA7875C-96B2-401D-9E53-E492BFAA0282}"/>
              </a:ext>
            </a:extLst>
          </p:cNvPr>
          <p:cNvSpPr/>
          <p:nvPr/>
        </p:nvSpPr>
        <p:spPr bwMode="auto">
          <a:xfrm rot="16200000">
            <a:off x="7214116" y="4737925"/>
            <a:ext cx="744137" cy="195090"/>
          </a:xfrm>
          <a:prstGeom prst="rect">
            <a:avLst/>
          </a:prstGeom>
          <a:solidFill>
            <a:schemeClr val="accent2">
              <a:lumMod val="20000"/>
              <a:lumOff val="80000"/>
            </a:schemeClr>
          </a:solidFill>
          <a:ln w="9525">
            <a:solidFill>
              <a:srgbClr val="000000"/>
            </a:solidFill>
            <a:miter lim="800000"/>
            <a:headEnd/>
            <a:tailEnd/>
          </a:ln>
        </p:spPr>
        <p:txBody>
          <a:bodyPr vert="horz" wrap="square" lIns="91440" tIns="45720" rIns="91440" bIns="45720" numCol="1" rtlCol="0" anchor="ctr" anchorCtr="0" compatLnSpc="1">
            <a:prstTxWarp prst="textNoShape">
              <a:avLst/>
            </a:prstTxWarp>
          </a:bodyPr>
          <a:lstStyle/>
          <a:p>
            <a:pPr algn="ctr"/>
            <a:r>
              <a:rPr lang="en-US" sz="1200" dirty="0" err="1">
                <a:latin typeface="Arial" panose="020B0604020202020204" pitchFamily="34" charset="0"/>
                <a:cs typeface="Arial" panose="020B0604020202020204" pitchFamily="34" charset="0"/>
              </a:rPr>
              <a:t>softmax</a:t>
            </a:r>
            <a:endParaRPr lang="en-US" sz="1200" dirty="0">
              <a:latin typeface="Arial" panose="020B0604020202020204" pitchFamily="34" charset="0"/>
              <a:cs typeface="Arial" panose="020B0604020202020204" pitchFamily="34" charset="0"/>
            </a:endParaRPr>
          </a:p>
        </p:txBody>
      </p:sp>
      <p:cxnSp>
        <p:nvCxnSpPr>
          <p:cNvPr id="65" name="Straight Arrow Connector 64">
            <a:extLst>
              <a:ext uri="{FF2B5EF4-FFF2-40B4-BE49-F238E27FC236}">
                <a16:creationId xmlns:a16="http://schemas.microsoft.com/office/drawing/2014/main" id="{6873EE45-81B5-4215-934C-8597C3A3B0B9}"/>
              </a:ext>
            </a:extLst>
          </p:cNvPr>
          <p:cNvCxnSpPr>
            <a:cxnSpLocks/>
          </p:cNvCxnSpPr>
          <p:nvPr/>
        </p:nvCxnSpPr>
        <p:spPr>
          <a:xfrm>
            <a:off x="7243682" y="4835471"/>
            <a:ext cx="24495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CF9EBC9B-18BF-4609-8F2E-26A1BC44EDA7}"/>
              </a:ext>
            </a:extLst>
          </p:cNvPr>
          <p:cNvCxnSpPr>
            <a:stCxn id="47" idx="6"/>
            <a:endCxn id="63" idx="1"/>
          </p:cNvCxnSpPr>
          <p:nvPr/>
        </p:nvCxnSpPr>
        <p:spPr>
          <a:xfrm flipH="1">
            <a:off x="6186890" y="3859180"/>
            <a:ext cx="1056792" cy="728332"/>
          </a:xfrm>
          <a:prstGeom prst="bentConnector5">
            <a:avLst>
              <a:gd name="adj1" fmla="val -21632"/>
              <a:gd name="adj2" fmla="val 68714"/>
              <a:gd name="adj3" fmla="val 12163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F3FA1114-6C5A-46F9-97F1-28844F35BE33}"/>
              </a:ext>
            </a:extLst>
          </p:cNvPr>
          <p:cNvCxnSpPr>
            <a:cxnSpLocks/>
          </p:cNvCxnSpPr>
          <p:nvPr/>
        </p:nvCxnSpPr>
        <p:spPr>
          <a:xfrm>
            <a:off x="7243681" y="3858734"/>
            <a:ext cx="7212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05CD9F6C-A98A-4886-9A5F-D513EF741F55}"/>
              </a:ext>
            </a:extLst>
          </p:cNvPr>
          <p:cNvCxnSpPr>
            <a:cxnSpLocks/>
          </p:cNvCxnSpPr>
          <p:nvPr/>
        </p:nvCxnSpPr>
        <p:spPr>
          <a:xfrm>
            <a:off x="7683730" y="4836942"/>
            <a:ext cx="28115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67228989-1F19-475A-9D08-44FED09BFA6A}"/>
              </a:ext>
            </a:extLst>
          </p:cNvPr>
          <p:cNvSpPr/>
          <p:nvPr/>
        </p:nvSpPr>
        <p:spPr bwMode="auto">
          <a:xfrm>
            <a:off x="2300142" y="3470711"/>
            <a:ext cx="1383130" cy="225906"/>
          </a:xfrm>
          <a:prstGeom prst="round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ctr" anchorCtr="0" compatLnSpc="1">
            <a:prstTxWarp prst="textNoShape">
              <a:avLst/>
            </a:prstTxWarp>
          </a:bodyPr>
          <a:lstStyle/>
          <a:p>
            <a:pPr algn="ctr"/>
            <a:r>
              <a:rPr lang="en-US" sz="1200" dirty="0"/>
              <a:t>Required Goodput</a:t>
            </a:r>
          </a:p>
        </p:txBody>
      </p:sp>
      <p:sp>
        <p:nvSpPr>
          <p:cNvPr id="70" name="Rectangle: Rounded Corners 69">
            <a:extLst>
              <a:ext uri="{FF2B5EF4-FFF2-40B4-BE49-F238E27FC236}">
                <a16:creationId xmlns:a16="http://schemas.microsoft.com/office/drawing/2014/main" id="{CF7C6DB8-85CC-4720-B0F4-85D3B7AD1C7E}"/>
              </a:ext>
            </a:extLst>
          </p:cNvPr>
          <p:cNvSpPr/>
          <p:nvPr/>
        </p:nvSpPr>
        <p:spPr bwMode="auto">
          <a:xfrm>
            <a:off x="7964889" y="3574830"/>
            <a:ext cx="1024222" cy="555518"/>
          </a:xfrm>
          <a:prstGeom prst="round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ctr" anchorCtr="0" compatLnSpc="1">
            <a:prstTxWarp prst="textNoShape">
              <a:avLst/>
            </a:prstTxWarp>
          </a:bodyPr>
          <a:lstStyle/>
          <a:p>
            <a:pPr algn="ctr"/>
            <a:r>
              <a:rPr lang="en-US" sz="1200" dirty="0"/>
              <a:t>Minimum Required RF power</a:t>
            </a:r>
          </a:p>
        </p:txBody>
      </p:sp>
      <p:sp>
        <p:nvSpPr>
          <p:cNvPr id="71" name="Rectangle: Rounded Corners 70">
            <a:extLst>
              <a:ext uri="{FF2B5EF4-FFF2-40B4-BE49-F238E27FC236}">
                <a16:creationId xmlns:a16="http://schemas.microsoft.com/office/drawing/2014/main" id="{B9CC8F43-56D3-4521-8FE2-8C6D26AA45A6}"/>
              </a:ext>
            </a:extLst>
          </p:cNvPr>
          <p:cNvSpPr/>
          <p:nvPr/>
        </p:nvSpPr>
        <p:spPr bwMode="auto">
          <a:xfrm>
            <a:off x="7964889" y="4549886"/>
            <a:ext cx="1024222" cy="555518"/>
          </a:xfrm>
          <a:prstGeom prst="round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ctr" anchorCtr="0" compatLnSpc="1">
            <a:prstTxWarp prst="textNoShape">
              <a:avLst/>
            </a:prstTxWarp>
          </a:bodyPr>
          <a:lstStyle/>
          <a:p>
            <a:pPr algn="ctr"/>
            <a:r>
              <a:rPr lang="en-US" sz="1200" dirty="0"/>
              <a:t>Optimal data rate</a:t>
            </a:r>
          </a:p>
        </p:txBody>
      </p:sp>
      <p:cxnSp>
        <p:nvCxnSpPr>
          <p:cNvPr id="72" name="Straight Arrow Connector 71">
            <a:extLst>
              <a:ext uri="{FF2B5EF4-FFF2-40B4-BE49-F238E27FC236}">
                <a16:creationId xmlns:a16="http://schemas.microsoft.com/office/drawing/2014/main" id="{37BFCB4C-8519-4C97-87E7-F3F12A5230A4}"/>
              </a:ext>
            </a:extLst>
          </p:cNvPr>
          <p:cNvCxnSpPr>
            <a:cxnSpLocks/>
          </p:cNvCxnSpPr>
          <p:nvPr/>
        </p:nvCxnSpPr>
        <p:spPr>
          <a:xfrm>
            <a:off x="6315145" y="3853905"/>
            <a:ext cx="23244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0F25A63A-B0AE-4984-9806-8C9076C9775E}"/>
              </a:ext>
            </a:extLst>
          </p:cNvPr>
          <p:cNvCxnSpPr>
            <a:cxnSpLocks/>
          </p:cNvCxnSpPr>
          <p:nvPr/>
        </p:nvCxnSpPr>
        <p:spPr>
          <a:xfrm>
            <a:off x="6306257" y="4830784"/>
            <a:ext cx="23244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EA479326-2278-45E9-8EE1-6D555252A94D}"/>
              </a:ext>
            </a:extLst>
          </p:cNvPr>
          <p:cNvSpPr txBox="1"/>
          <p:nvPr/>
        </p:nvSpPr>
        <p:spPr>
          <a:xfrm>
            <a:off x="6160633" y="3124569"/>
            <a:ext cx="1507071" cy="307777"/>
          </a:xfrm>
          <a:prstGeom prst="rect">
            <a:avLst/>
          </a:prstGeom>
          <a:noFill/>
        </p:spPr>
        <p:txBody>
          <a:bodyPr wrap="square" rtlCol="0">
            <a:spAutoFit/>
          </a:bodyPr>
          <a:lstStyle/>
          <a:p>
            <a:pPr algn="ctr"/>
            <a:r>
              <a:rPr lang="en-US" sz="1400" b="1" i="1" dirty="0">
                <a:solidFill>
                  <a:srgbClr val="00B050"/>
                </a:solidFill>
                <a:latin typeface="Arial" panose="020B0604020202020204" pitchFamily="34" charset="0"/>
                <a:cs typeface="Arial" panose="020B0604020202020204" pitchFamily="34" charset="0"/>
              </a:rPr>
              <a:t>Power Sub-NN</a:t>
            </a:r>
          </a:p>
        </p:txBody>
      </p:sp>
      <p:sp>
        <p:nvSpPr>
          <p:cNvPr id="75" name="TextBox 74">
            <a:extLst>
              <a:ext uri="{FF2B5EF4-FFF2-40B4-BE49-F238E27FC236}">
                <a16:creationId xmlns:a16="http://schemas.microsoft.com/office/drawing/2014/main" id="{3135E0EC-F72C-405E-9996-8B31BB3D1A86}"/>
              </a:ext>
            </a:extLst>
          </p:cNvPr>
          <p:cNvSpPr txBox="1"/>
          <p:nvPr/>
        </p:nvSpPr>
        <p:spPr>
          <a:xfrm>
            <a:off x="6115129" y="5210777"/>
            <a:ext cx="1507071" cy="307777"/>
          </a:xfrm>
          <a:prstGeom prst="rect">
            <a:avLst/>
          </a:prstGeom>
          <a:noFill/>
        </p:spPr>
        <p:txBody>
          <a:bodyPr wrap="square" rtlCol="0">
            <a:spAutoFit/>
          </a:bodyPr>
          <a:lstStyle/>
          <a:p>
            <a:pPr algn="ctr"/>
            <a:r>
              <a:rPr lang="en-US" sz="1400" b="1" i="1" dirty="0">
                <a:solidFill>
                  <a:schemeClr val="tx2">
                    <a:lumMod val="60000"/>
                    <a:lumOff val="40000"/>
                  </a:schemeClr>
                </a:solidFill>
                <a:latin typeface="Arial" panose="020B0604020202020204" pitchFamily="34" charset="0"/>
                <a:cs typeface="Arial" panose="020B0604020202020204" pitchFamily="34" charset="0"/>
              </a:rPr>
              <a:t>Rate Sub-NN</a:t>
            </a:r>
          </a:p>
        </p:txBody>
      </p:sp>
      <p:sp>
        <p:nvSpPr>
          <p:cNvPr id="76" name="TextBox 75">
            <a:extLst>
              <a:ext uri="{FF2B5EF4-FFF2-40B4-BE49-F238E27FC236}">
                <a16:creationId xmlns:a16="http://schemas.microsoft.com/office/drawing/2014/main" id="{7A9C506A-3929-4808-AA61-7B73AC750DFD}"/>
              </a:ext>
            </a:extLst>
          </p:cNvPr>
          <p:cNvSpPr txBox="1"/>
          <p:nvPr/>
        </p:nvSpPr>
        <p:spPr>
          <a:xfrm>
            <a:off x="3410293" y="5009091"/>
            <a:ext cx="1703313" cy="307777"/>
          </a:xfrm>
          <a:prstGeom prst="rect">
            <a:avLst/>
          </a:prstGeom>
          <a:noFill/>
        </p:spPr>
        <p:txBody>
          <a:bodyPr wrap="square" rtlCol="0">
            <a:spAutoFit/>
          </a:bodyPr>
          <a:lstStyle/>
          <a:p>
            <a:pPr algn="ctr"/>
            <a:r>
              <a:rPr lang="en-US" sz="1400" b="1" i="1" dirty="0">
                <a:solidFill>
                  <a:srgbClr val="FD8555"/>
                </a:solidFill>
                <a:latin typeface="Arial" panose="020B0604020202020204" pitchFamily="34" charset="0"/>
                <a:cs typeface="Arial" panose="020B0604020202020204" pitchFamily="34" charset="0"/>
              </a:rPr>
              <a:t>Feature Extractor</a:t>
            </a:r>
          </a:p>
        </p:txBody>
      </p:sp>
    </p:spTree>
    <p:extLst>
      <p:ext uri="{BB962C8B-B14F-4D97-AF65-F5344CB8AC3E}">
        <p14:creationId xmlns:p14="http://schemas.microsoft.com/office/powerpoint/2010/main" val="214490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par>
                                <p:cTn id="26" presetID="10" presetClass="entr" presetSubtype="0" fill="hold"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par>
                                <p:cTn id="35" presetID="10"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500"/>
                                        <p:tgtEl>
                                          <p:spTgt spid="41"/>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par>
                                <p:cTn id="44" presetID="10" presetClass="entr" presetSubtype="0" fill="hold"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fade">
                                      <p:cBhvr>
                                        <p:cTn id="49" dur="500"/>
                                        <p:tgtEl>
                                          <p:spTgt spid="7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
                                            <p:txEl>
                                              <p:pRg st="1" end="1"/>
                                            </p:txEl>
                                          </p:spTgt>
                                        </p:tgtEl>
                                        <p:attrNameLst>
                                          <p:attrName>style.visibility</p:attrName>
                                        </p:attrNameLst>
                                      </p:cBhvr>
                                      <p:to>
                                        <p:strVal val="visible"/>
                                      </p:to>
                                    </p:set>
                                    <p:animEffect transition="in" filter="fade">
                                      <p:cBhvr>
                                        <p:cTn id="54" dur="500"/>
                                        <p:tgtEl>
                                          <p:spTgt spid="3">
                                            <p:txEl>
                                              <p:pRg st="1" end="1"/>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500"/>
                                        <p:tgtEl>
                                          <p:spTgt spid="7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0"/>
                                        </p:tgtEl>
                                        <p:attrNameLst>
                                          <p:attrName>style.visibility</p:attrName>
                                        </p:attrNameLst>
                                      </p:cBhvr>
                                      <p:to>
                                        <p:strVal val="visible"/>
                                      </p:to>
                                    </p:set>
                                    <p:animEffect transition="in" filter="fade">
                                      <p:cBhvr>
                                        <p:cTn id="60" dur="500"/>
                                        <p:tgtEl>
                                          <p:spTgt spid="7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fade">
                                      <p:cBhvr>
                                        <p:cTn id="63" dur="500"/>
                                        <p:tgtEl>
                                          <p:spTgt spid="2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500"/>
                                        <p:tgtEl>
                                          <p:spTgt spid="2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fade">
                                      <p:cBhvr>
                                        <p:cTn id="69" dur="500"/>
                                        <p:tgtEl>
                                          <p:spTgt spid="4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fade">
                                      <p:cBhvr>
                                        <p:cTn id="72" dur="500"/>
                                        <p:tgtEl>
                                          <p:spTgt spid="4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8"/>
                                        </p:tgtEl>
                                        <p:attrNameLst>
                                          <p:attrName>style.visibility</p:attrName>
                                        </p:attrNameLst>
                                      </p:cBhvr>
                                      <p:to>
                                        <p:strVal val="visible"/>
                                      </p:to>
                                    </p:set>
                                    <p:animEffect transition="in" filter="fade">
                                      <p:cBhvr>
                                        <p:cTn id="75" dur="500"/>
                                        <p:tgtEl>
                                          <p:spTgt spid="48"/>
                                        </p:tgtEl>
                                      </p:cBhvr>
                                    </p:animEffect>
                                  </p:childTnLst>
                                </p:cTn>
                              </p:par>
                              <p:par>
                                <p:cTn id="76" presetID="10" presetClass="entr" presetSubtype="0" fill="hold" nodeType="withEffect">
                                  <p:stCondLst>
                                    <p:cond delay="0"/>
                                  </p:stCondLst>
                                  <p:childTnLst>
                                    <p:set>
                                      <p:cBhvr>
                                        <p:cTn id="77" dur="1" fill="hold">
                                          <p:stCondLst>
                                            <p:cond delay="0"/>
                                          </p:stCondLst>
                                        </p:cTn>
                                        <p:tgtEl>
                                          <p:spTgt spid="49"/>
                                        </p:tgtEl>
                                        <p:attrNameLst>
                                          <p:attrName>style.visibility</p:attrName>
                                        </p:attrNameLst>
                                      </p:cBhvr>
                                      <p:to>
                                        <p:strVal val="visible"/>
                                      </p:to>
                                    </p:set>
                                    <p:animEffect transition="in" filter="fade">
                                      <p:cBhvr>
                                        <p:cTn id="78" dur="500"/>
                                        <p:tgtEl>
                                          <p:spTgt spid="4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53"/>
                                        </p:tgtEl>
                                        <p:attrNameLst>
                                          <p:attrName>style.visibility</p:attrName>
                                        </p:attrNameLst>
                                      </p:cBhvr>
                                      <p:to>
                                        <p:strVal val="visible"/>
                                      </p:to>
                                    </p:set>
                                    <p:animEffect transition="in" filter="fade">
                                      <p:cBhvr>
                                        <p:cTn id="81" dur="500"/>
                                        <p:tgtEl>
                                          <p:spTgt spid="5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54"/>
                                        </p:tgtEl>
                                        <p:attrNameLst>
                                          <p:attrName>style.visibility</p:attrName>
                                        </p:attrNameLst>
                                      </p:cBhvr>
                                      <p:to>
                                        <p:strVal val="visible"/>
                                      </p:to>
                                    </p:set>
                                    <p:animEffect transition="in" filter="fade">
                                      <p:cBhvr>
                                        <p:cTn id="84" dur="500"/>
                                        <p:tgtEl>
                                          <p:spTgt spid="54"/>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5"/>
                                        </p:tgtEl>
                                        <p:attrNameLst>
                                          <p:attrName>style.visibility</p:attrName>
                                        </p:attrNameLst>
                                      </p:cBhvr>
                                      <p:to>
                                        <p:strVal val="visible"/>
                                      </p:to>
                                    </p:set>
                                    <p:animEffect transition="in" filter="fade">
                                      <p:cBhvr>
                                        <p:cTn id="87" dur="500"/>
                                        <p:tgtEl>
                                          <p:spTgt spid="5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56"/>
                                        </p:tgtEl>
                                        <p:attrNameLst>
                                          <p:attrName>style.visibility</p:attrName>
                                        </p:attrNameLst>
                                      </p:cBhvr>
                                      <p:to>
                                        <p:strVal val="visible"/>
                                      </p:to>
                                    </p:set>
                                    <p:animEffect transition="in" filter="fade">
                                      <p:cBhvr>
                                        <p:cTn id="90" dur="500"/>
                                        <p:tgtEl>
                                          <p:spTgt spid="5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57"/>
                                        </p:tgtEl>
                                        <p:attrNameLst>
                                          <p:attrName>style.visibility</p:attrName>
                                        </p:attrNameLst>
                                      </p:cBhvr>
                                      <p:to>
                                        <p:strVal val="visible"/>
                                      </p:to>
                                    </p:set>
                                    <p:animEffect transition="in" filter="fade">
                                      <p:cBhvr>
                                        <p:cTn id="93" dur="500"/>
                                        <p:tgtEl>
                                          <p:spTgt spid="57"/>
                                        </p:tgtEl>
                                      </p:cBhvr>
                                    </p:animEffect>
                                  </p:childTnLst>
                                </p:cTn>
                              </p:par>
                              <p:par>
                                <p:cTn id="94" presetID="10" presetClass="entr" presetSubtype="0" fill="hold" nodeType="withEffect">
                                  <p:stCondLst>
                                    <p:cond delay="0"/>
                                  </p:stCondLst>
                                  <p:childTnLst>
                                    <p:set>
                                      <p:cBhvr>
                                        <p:cTn id="95" dur="1" fill="hold">
                                          <p:stCondLst>
                                            <p:cond delay="0"/>
                                          </p:stCondLst>
                                        </p:cTn>
                                        <p:tgtEl>
                                          <p:spTgt spid="58"/>
                                        </p:tgtEl>
                                        <p:attrNameLst>
                                          <p:attrName>style.visibility</p:attrName>
                                        </p:attrNameLst>
                                      </p:cBhvr>
                                      <p:to>
                                        <p:strVal val="visible"/>
                                      </p:to>
                                    </p:set>
                                    <p:animEffect transition="in" filter="fade">
                                      <p:cBhvr>
                                        <p:cTn id="96" dur="500"/>
                                        <p:tgtEl>
                                          <p:spTgt spid="5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64"/>
                                        </p:tgtEl>
                                        <p:attrNameLst>
                                          <p:attrName>style.visibility</p:attrName>
                                        </p:attrNameLst>
                                      </p:cBhvr>
                                      <p:to>
                                        <p:strVal val="visible"/>
                                      </p:to>
                                    </p:set>
                                    <p:animEffect transition="in" filter="fade">
                                      <p:cBhvr>
                                        <p:cTn id="99" dur="500"/>
                                        <p:tgtEl>
                                          <p:spTgt spid="64"/>
                                        </p:tgtEl>
                                      </p:cBhvr>
                                    </p:animEffect>
                                  </p:childTnLst>
                                </p:cTn>
                              </p:par>
                              <p:par>
                                <p:cTn id="100" presetID="10" presetClass="entr" presetSubtype="0" fill="hold" nodeType="withEffect">
                                  <p:stCondLst>
                                    <p:cond delay="0"/>
                                  </p:stCondLst>
                                  <p:childTnLst>
                                    <p:set>
                                      <p:cBhvr>
                                        <p:cTn id="101" dur="1" fill="hold">
                                          <p:stCondLst>
                                            <p:cond delay="0"/>
                                          </p:stCondLst>
                                        </p:cTn>
                                        <p:tgtEl>
                                          <p:spTgt spid="65"/>
                                        </p:tgtEl>
                                        <p:attrNameLst>
                                          <p:attrName>style.visibility</p:attrName>
                                        </p:attrNameLst>
                                      </p:cBhvr>
                                      <p:to>
                                        <p:strVal val="visible"/>
                                      </p:to>
                                    </p:set>
                                    <p:animEffect transition="in" filter="fade">
                                      <p:cBhvr>
                                        <p:cTn id="102" dur="500"/>
                                        <p:tgtEl>
                                          <p:spTgt spid="65"/>
                                        </p:tgtEl>
                                      </p:cBhvr>
                                    </p:animEffect>
                                  </p:childTnLst>
                                </p:cTn>
                              </p:par>
                              <p:par>
                                <p:cTn id="103" presetID="10" presetClass="entr" presetSubtype="0" fill="hold" nodeType="withEffect">
                                  <p:stCondLst>
                                    <p:cond delay="0"/>
                                  </p:stCondLst>
                                  <p:childTnLst>
                                    <p:set>
                                      <p:cBhvr>
                                        <p:cTn id="104" dur="1" fill="hold">
                                          <p:stCondLst>
                                            <p:cond delay="0"/>
                                          </p:stCondLst>
                                        </p:cTn>
                                        <p:tgtEl>
                                          <p:spTgt spid="67"/>
                                        </p:tgtEl>
                                        <p:attrNameLst>
                                          <p:attrName>style.visibility</p:attrName>
                                        </p:attrNameLst>
                                      </p:cBhvr>
                                      <p:to>
                                        <p:strVal val="visible"/>
                                      </p:to>
                                    </p:set>
                                    <p:animEffect transition="in" filter="fade">
                                      <p:cBhvr>
                                        <p:cTn id="105" dur="500"/>
                                        <p:tgtEl>
                                          <p:spTgt spid="67"/>
                                        </p:tgtEl>
                                      </p:cBhvr>
                                    </p:animEffect>
                                  </p:childTnLst>
                                </p:cTn>
                              </p:par>
                              <p:par>
                                <p:cTn id="106" presetID="10" presetClass="entr" presetSubtype="0" fill="hold" nodeType="withEffect">
                                  <p:stCondLst>
                                    <p:cond delay="0"/>
                                  </p:stCondLst>
                                  <p:childTnLst>
                                    <p:set>
                                      <p:cBhvr>
                                        <p:cTn id="107" dur="1" fill="hold">
                                          <p:stCondLst>
                                            <p:cond delay="0"/>
                                          </p:stCondLst>
                                        </p:cTn>
                                        <p:tgtEl>
                                          <p:spTgt spid="68"/>
                                        </p:tgtEl>
                                        <p:attrNameLst>
                                          <p:attrName>style.visibility</p:attrName>
                                        </p:attrNameLst>
                                      </p:cBhvr>
                                      <p:to>
                                        <p:strVal val="visible"/>
                                      </p:to>
                                    </p:set>
                                    <p:animEffect transition="in" filter="fade">
                                      <p:cBhvr>
                                        <p:cTn id="108" dur="500"/>
                                        <p:tgtEl>
                                          <p:spTgt spid="68"/>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75"/>
                                        </p:tgtEl>
                                        <p:attrNameLst>
                                          <p:attrName>style.visibility</p:attrName>
                                        </p:attrNameLst>
                                      </p:cBhvr>
                                      <p:to>
                                        <p:strVal val="visible"/>
                                      </p:to>
                                    </p:set>
                                    <p:animEffect transition="in" filter="fade">
                                      <p:cBhvr>
                                        <p:cTn id="111" dur="500"/>
                                        <p:tgtEl>
                                          <p:spTgt spid="75"/>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74"/>
                                        </p:tgtEl>
                                        <p:attrNameLst>
                                          <p:attrName>style.visibility</p:attrName>
                                        </p:attrNameLst>
                                      </p:cBhvr>
                                      <p:to>
                                        <p:strVal val="visible"/>
                                      </p:to>
                                    </p:set>
                                    <p:animEffect transition="in" filter="fade">
                                      <p:cBhvr>
                                        <p:cTn id="114" dur="500"/>
                                        <p:tgtEl>
                                          <p:spTgt spid="74"/>
                                        </p:tgtEl>
                                      </p:cBhvr>
                                    </p:animEffect>
                                  </p:childTnLst>
                                </p:cTn>
                              </p:par>
                              <p:par>
                                <p:cTn id="115" presetID="10" presetClass="entr" presetSubtype="0" fill="hold" nodeType="withEffect">
                                  <p:stCondLst>
                                    <p:cond delay="0"/>
                                  </p:stCondLst>
                                  <p:childTnLst>
                                    <p:set>
                                      <p:cBhvr>
                                        <p:cTn id="116" dur="1" fill="hold">
                                          <p:stCondLst>
                                            <p:cond delay="0"/>
                                          </p:stCondLst>
                                        </p:cTn>
                                        <p:tgtEl>
                                          <p:spTgt spid="3">
                                            <p:txEl>
                                              <p:pRg st="2" end="2"/>
                                            </p:txEl>
                                          </p:spTgt>
                                        </p:tgtEl>
                                        <p:attrNameLst>
                                          <p:attrName>style.visibility</p:attrName>
                                        </p:attrNameLst>
                                      </p:cBhvr>
                                      <p:to>
                                        <p:strVal val="visible"/>
                                      </p:to>
                                    </p:set>
                                    <p:animEffect transition="in" filter="fade">
                                      <p:cBhvr>
                                        <p:cTn id="117" dur="500"/>
                                        <p:tgtEl>
                                          <p:spTgt spid="3">
                                            <p:txEl>
                                              <p:pRg st="2" end="2"/>
                                            </p:txEl>
                                          </p:spTgt>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51"/>
                                        </p:tgtEl>
                                        <p:attrNameLst>
                                          <p:attrName>style.visibility</p:attrName>
                                        </p:attrNameLst>
                                      </p:cBhvr>
                                      <p:to>
                                        <p:strVal val="visible"/>
                                      </p:to>
                                    </p:set>
                                    <p:animEffect transition="in" filter="fade">
                                      <p:cBhvr>
                                        <p:cTn id="120" dur="500"/>
                                        <p:tgtEl>
                                          <p:spTgt spid="51"/>
                                        </p:tgtEl>
                                      </p:cBhvr>
                                    </p:animEffect>
                                  </p:childTnLst>
                                </p:cTn>
                              </p:par>
                              <p:par>
                                <p:cTn id="121" presetID="10" presetClass="entr" presetSubtype="0" fill="hold" nodeType="withEffect">
                                  <p:stCondLst>
                                    <p:cond delay="0"/>
                                  </p:stCondLst>
                                  <p:childTnLst>
                                    <p:set>
                                      <p:cBhvr>
                                        <p:cTn id="122" dur="1" fill="hold">
                                          <p:stCondLst>
                                            <p:cond delay="0"/>
                                          </p:stCondLst>
                                        </p:cTn>
                                        <p:tgtEl>
                                          <p:spTgt spid="50"/>
                                        </p:tgtEl>
                                        <p:attrNameLst>
                                          <p:attrName>style.visibility</p:attrName>
                                        </p:attrNameLst>
                                      </p:cBhvr>
                                      <p:to>
                                        <p:strVal val="visible"/>
                                      </p:to>
                                    </p:set>
                                    <p:animEffect transition="in" filter="fade">
                                      <p:cBhvr>
                                        <p:cTn id="123" dur="500"/>
                                        <p:tgtEl>
                                          <p:spTgt spid="50"/>
                                        </p:tgtEl>
                                      </p:cBhvr>
                                    </p:animEffect>
                                  </p:childTnLst>
                                </p:cTn>
                              </p:par>
                              <p:par>
                                <p:cTn id="124" presetID="10" presetClass="entr" presetSubtype="0" fill="hold" nodeType="withEffect">
                                  <p:stCondLst>
                                    <p:cond delay="0"/>
                                  </p:stCondLst>
                                  <p:childTnLst>
                                    <p:set>
                                      <p:cBhvr>
                                        <p:cTn id="125" dur="1" fill="hold">
                                          <p:stCondLst>
                                            <p:cond delay="0"/>
                                          </p:stCondLst>
                                        </p:cTn>
                                        <p:tgtEl>
                                          <p:spTgt spid="52"/>
                                        </p:tgtEl>
                                        <p:attrNameLst>
                                          <p:attrName>style.visibility</p:attrName>
                                        </p:attrNameLst>
                                      </p:cBhvr>
                                      <p:to>
                                        <p:strVal val="visible"/>
                                      </p:to>
                                    </p:set>
                                    <p:animEffect transition="in" filter="fade">
                                      <p:cBhvr>
                                        <p:cTn id="126" dur="500"/>
                                        <p:tgtEl>
                                          <p:spTgt spid="52"/>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60"/>
                                        </p:tgtEl>
                                        <p:attrNameLst>
                                          <p:attrName>style.visibility</p:attrName>
                                        </p:attrNameLst>
                                      </p:cBhvr>
                                      <p:to>
                                        <p:strVal val="visible"/>
                                      </p:to>
                                    </p:set>
                                    <p:animEffect transition="in" filter="fade">
                                      <p:cBhvr>
                                        <p:cTn id="129" dur="500"/>
                                        <p:tgtEl>
                                          <p:spTgt spid="60"/>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61"/>
                                        </p:tgtEl>
                                        <p:attrNameLst>
                                          <p:attrName>style.visibility</p:attrName>
                                        </p:attrNameLst>
                                      </p:cBhvr>
                                      <p:to>
                                        <p:strVal val="visible"/>
                                      </p:to>
                                    </p:set>
                                    <p:animEffect transition="in" filter="fade">
                                      <p:cBhvr>
                                        <p:cTn id="132" dur="500"/>
                                        <p:tgtEl>
                                          <p:spTgt spid="61"/>
                                        </p:tgtEl>
                                      </p:cBhvr>
                                    </p:animEffect>
                                  </p:childTnLst>
                                </p:cTn>
                              </p:par>
                              <p:par>
                                <p:cTn id="133" presetID="10" presetClass="entr" presetSubtype="0" fill="hold" nodeType="withEffect">
                                  <p:stCondLst>
                                    <p:cond delay="0"/>
                                  </p:stCondLst>
                                  <p:childTnLst>
                                    <p:set>
                                      <p:cBhvr>
                                        <p:cTn id="134" dur="1" fill="hold">
                                          <p:stCondLst>
                                            <p:cond delay="0"/>
                                          </p:stCondLst>
                                        </p:cTn>
                                        <p:tgtEl>
                                          <p:spTgt spid="73"/>
                                        </p:tgtEl>
                                        <p:attrNameLst>
                                          <p:attrName>style.visibility</p:attrName>
                                        </p:attrNameLst>
                                      </p:cBhvr>
                                      <p:to>
                                        <p:strVal val="visible"/>
                                      </p:to>
                                    </p:set>
                                    <p:animEffect transition="in" filter="fade">
                                      <p:cBhvr>
                                        <p:cTn id="135" dur="500"/>
                                        <p:tgtEl>
                                          <p:spTgt spid="73"/>
                                        </p:tgtEl>
                                      </p:cBhvr>
                                    </p:animEffect>
                                  </p:childTnLst>
                                </p:cTn>
                              </p:par>
                              <p:par>
                                <p:cTn id="136" presetID="10" presetClass="entr" presetSubtype="0" fill="hold" nodeType="withEffect">
                                  <p:stCondLst>
                                    <p:cond delay="0"/>
                                  </p:stCondLst>
                                  <p:childTnLst>
                                    <p:set>
                                      <p:cBhvr>
                                        <p:cTn id="137" dur="1" fill="hold">
                                          <p:stCondLst>
                                            <p:cond delay="0"/>
                                          </p:stCondLst>
                                        </p:cTn>
                                        <p:tgtEl>
                                          <p:spTgt spid="72"/>
                                        </p:tgtEl>
                                        <p:attrNameLst>
                                          <p:attrName>style.visibility</p:attrName>
                                        </p:attrNameLst>
                                      </p:cBhvr>
                                      <p:to>
                                        <p:strVal val="visible"/>
                                      </p:to>
                                    </p:set>
                                    <p:animEffect transition="in" filter="fade">
                                      <p:cBhvr>
                                        <p:cTn id="138" dur="500"/>
                                        <p:tgtEl>
                                          <p:spTgt spid="72"/>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62"/>
                                        </p:tgtEl>
                                        <p:attrNameLst>
                                          <p:attrName>style.visibility</p:attrName>
                                        </p:attrNameLst>
                                      </p:cBhvr>
                                      <p:to>
                                        <p:strVal val="visible"/>
                                      </p:to>
                                    </p:set>
                                    <p:animEffect transition="in" filter="fade">
                                      <p:cBhvr>
                                        <p:cTn id="141" dur="500"/>
                                        <p:tgtEl>
                                          <p:spTgt spid="62"/>
                                        </p:tgtEl>
                                      </p:cBhvr>
                                    </p:animEffect>
                                  </p:childTnLst>
                                </p:cTn>
                              </p:par>
                              <p:par>
                                <p:cTn id="142" presetID="10" presetClass="entr" presetSubtype="0" fill="hold" nodeType="withEffect">
                                  <p:stCondLst>
                                    <p:cond delay="0"/>
                                  </p:stCondLst>
                                  <p:childTnLst>
                                    <p:set>
                                      <p:cBhvr>
                                        <p:cTn id="143" dur="1" fill="hold">
                                          <p:stCondLst>
                                            <p:cond delay="0"/>
                                          </p:stCondLst>
                                        </p:cTn>
                                        <p:tgtEl>
                                          <p:spTgt spid="59"/>
                                        </p:tgtEl>
                                        <p:attrNameLst>
                                          <p:attrName>style.visibility</p:attrName>
                                        </p:attrNameLst>
                                      </p:cBhvr>
                                      <p:to>
                                        <p:strVal val="visible"/>
                                      </p:to>
                                    </p:set>
                                    <p:animEffect transition="in" filter="fade">
                                      <p:cBhvr>
                                        <p:cTn id="144" dur="500"/>
                                        <p:tgtEl>
                                          <p:spTgt spid="59"/>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69"/>
                                        </p:tgtEl>
                                        <p:attrNameLst>
                                          <p:attrName>style.visibility</p:attrName>
                                        </p:attrNameLst>
                                      </p:cBhvr>
                                      <p:to>
                                        <p:strVal val="visible"/>
                                      </p:to>
                                    </p:set>
                                    <p:animEffect transition="in" filter="fade">
                                      <p:cBhvr>
                                        <p:cTn id="147" dur="500"/>
                                        <p:tgtEl>
                                          <p:spTgt spid="69"/>
                                        </p:tgtEl>
                                      </p:cBhvr>
                                    </p:animEffect>
                                  </p:childTnLst>
                                </p:cTn>
                              </p:par>
                              <p:par>
                                <p:cTn id="148" presetID="10" presetClass="entr" presetSubtype="0" fill="hold" nodeType="withEffect">
                                  <p:stCondLst>
                                    <p:cond delay="0"/>
                                  </p:stCondLst>
                                  <p:childTnLst>
                                    <p:set>
                                      <p:cBhvr>
                                        <p:cTn id="149" dur="1" fill="hold">
                                          <p:stCondLst>
                                            <p:cond delay="0"/>
                                          </p:stCondLst>
                                        </p:cTn>
                                        <p:tgtEl>
                                          <p:spTgt spid="3">
                                            <p:txEl>
                                              <p:pRg st="3" end="3"/>
                                            </p:txEl>
                                          </p:spTgt>
                                        </p:tgtEl>
                                        <p:attrNameLst>
                                          <p:attrName>style.visibility</p:attrName>
                                        </p:attrNameLst>
                                      </p:cBhvr>
                                      <p:to>
                                        <p:strVal val="visible"/>
                                      </p:to>
                                    </p:set>
                                    <p:animEffect transition="in" filter="fade">
                                      <p:cBhvr>
                                        <p:cTn id="150" dur="500"/>
                                        <p:tgtEl>
                                          <p:spTgt spid="3">
                                            <p:txEl>
                                              <p:pRg st="3" end="3"/>
                                            </p:txEl>
                                          </p:spTgt>
                                        </p:tgtEl>
                                      </p:cBhvr>
                                    </p:animEffect>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grpId="0" nodeType="clickEffect">
                                  <p:stCondLst>
                                    <p:cond delay="0"/>
                                  </p:stCondLst>
                                  <p:childTnLst>
                                    <p:set>
                                      <p:cBhvr>
                                        <p:cTn id="154" dur="1" fill="hold">
                                          <p:stCondLst>
                                            <p:cond delay="0"/>
                                          </p:stCondLst>
                                        </p:cTn>
                                        <p:tgtEl>
                                          <p:spTgt spid="63"/>
                                        </p:tgtEl>
                                        <p:attrNameLst>
                                          <p:attrName>style.visibility</p:attrName>
                                        </p:attrNameLst>
                                      </p:cBhvr>
                                      <p:to>
                                        <p:strVal val="visible"/>
                                      </p:to>
                                    </p:set>
                                    <p:animEffect transition="in" filter="fade">
                                      <p:cBhvr>
                                        <p:cTn id="155" dur="500"/>
                                        <p:tgtEl>
                                          <p:spTgt spid="63"/>
                                        </p:tgtEl>
                                      </p:cBhvr>
                                    </p:animEffect>
                                  </p:childTnLst>
                                </p:cTn>
                              </p:par>
                              <p:par>
                                <p:cTn id="156" presetID="10" presetClass="entr" presetSubtype="0" fill="hold" nodeType="withEffect">
                                  <p:stCondLst>
                                    <p:cond delay="0"/>
                                  </p:stCondLst>
                                  <p:childTnLst>
                                    <p:set>
                                      <p:cBhvr>
                                        <p:cTn id="157" dur="1" fill="hold">
                                          <p:stCondLst>
                                            <p:cond delay="0"/>
                                          </p:stCondLst>
                                        </p:cTn>
                                        <p:tgtEl>
                                          <p:spTgt spid="66"/>
                                        </p:tgtEl>
                                        <p:attrNameLst>
                                          <p:attrName>style.visibility</p:attrName>
                                        </p:attrNameLst>
                                      </p:cBhvr>
                                      <p:to>
                                        <p:strVal val="visible"/>
                                      </p:to>
                                    </p:set>
                                    <p:animEffect transition="in" filter="fade">
                                      <p:cBhvr>
                                        <p:cTn id="158" dur="500"/>
                                        <p:tgtEl>
                                          <p:spTgt spid="66"/>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nodeType="clickEffect">
                                  <p:stCondLst>
                                    <p:cond delay="0"/>
                                  </p:stCondLst>
                                  <p:childTnLst>
                                    <p:set>
                                      <p:cBhvr>
                                        <p:cTn id="162" dur="1" fill="hold">
                                          <p:stCondLst>
                                            <p:cond delay="0"/>
                                          </p:stCondLst>
                                        </p:cTn>
                                        <p:tgtEl>
                                          <p:spTgt spid="8"/>
                                        </p:tgtEl>
                                        <p:attrNameLst>
                                          <p:attrName>style.visibility</p:attrName>
                                        </p:attrNameLst>
                                      </p:cBhvr>
                                      <p:to>
                                        <p:strVal val="visible"/>
                                      </p:to>
                                    </p:set>
                                    <p:animEffect transition="in" filter="fade">
                                      <p:cBhvr>
                                        <p:cTn id="163" dur="500"/>
                                        <p:tgtEl>
                                          <p:spTgt spid="8"/>
                                        </p:tgtEl>
                                      </p:cBhvr>
                                    </p:animEffect>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nodeType="clickEffect">
                                  <p:stCondLst>
                                    <p:cond delay="0"/>
                                  </p:stCondLst>
                                  <p:childTnLst>
                                    <p:set>
                                      <p:cBhvr>
                                        <p:cTn id="167" dur="1" fill="hold">
                                          <p:stCondLst>
                                            <p:cond delay="0"/>
                                          </p:stCondLst>
                                        </p:cTn>
                                        <p:tgtEl>
                                          <p:spTgt spid="29"/>
                                        </p:tgtEl>
                                        <p:attrNameLst>
                                          <p:attrName>style.visibility</p:attrName>
                                        </p:attrNameLst>
                                      </p:cBhvr>
                                      <p:to>
                                        <p:strVal val="visible"/>
                                      </p:to>
                                    </p:set>
                                    <p:animEffect transition="in" filter="fade">
                                      <p:cBhvr>
                                        <p:cTn id="168" dur="500"/>
                                        <p:tgtEl>
                                          <p:spTgt spid="29"/>
                                        </p:tgtEl>
                                      </p:cBhvr>
                                    </p:animEffect>
                                  </p:childTnLst>
                                </p:cTn>
                              </p:par>
                              <p:par>
                                <p:cTn id="169" presetID="10" presetClass="entr" presetSubtype="0" fill="hold" grpId="0" nodeType="withEffect">
                                  <p:stCondLst>
                                    <p:cond delay="0"/>
                                  </p:stCondLst>
                                  <p:childTnLst>
                                    <p:set>
                                      <p:cBhvr>
                                        <p:cTn id="170" dur="1" fill="hold">
                                          <p:stCondLst>
                                            <p:cond delay="0"/>
                                          </p:stCondLst>
                                        </p:cTn>
                                        <p:tgtEl>
                                          <p:spTgt spid="32"/>
                                        </p:tgtEl>
                                        <p:attrNameLst>
                                          <p:attrName>style.visibility</p:attrName>
                                        </p:attrNameLst>
                                      </p:cBhvr>
                                      <p:to>
                                        <p:strVal val="visible"/>
                                      </p:to>
                                    </p:set>
                                    <p:animEffect transition="in" filter="fade">
                                      <p:cBhvr>
                                        <p:cTn id="171" dur="500"/>
                                        <p:tgtEl>
                                          <p:spTgt spid="32"/>
                                        </p:tgtEl>
                                      </p:cBhvr>
                                    </p:animEffect>
                                  </p:childTnLst>
                                </p:cTn>
                              </p:par>
                            </p:childTnLst>
                          </p:cTn>
                        </p:par>
                      </p:childTnLst>
                    </p:cTn>
                  </p:par>
                  <p:par>
                    <p:cTn id="172" fill="hold">
                      <p:stCondLst>
                        <p:cond delay="indefinite"/>
                      </p:stCondLst>
                      <p:childTnLst>
                        <p:par>
                          <p:cTn id="173" fill="hold">
                            <p:stCondLst>
                              <p:cond delay="0"/>
                            </p:stCondLst>
                            <p:childTnLst>
                              <p:par>
                                <p:cTn id="174" presetID="10" presetClass="entr" presetSubtype="0" fill="hold" nodeType="clickEffect">
                                  <p:stCondLst>
                                    <p:cond delay="0"/>
                                  </p:stCondLst>
                                  <p:childTnLst>
                                    <p:set>
                                      <p:cBhvr>
                                        <p:cTn id="175" dur="1" fill="hold">
                                          <p:stCondLst>
                                            <p:cond delay="0"/>
                                          </p:stCondLst>
                                        </p:cTn>
                                        <p:tgtEl>
                                          <p:spTgt spid="30"/>
                                        </p:tgtEl>
                                        <p:attrNameLst>
                                          <p:attrName>style.visibility</p:attrName>
                                        </p:attrNameLst>
                                      </p:cBhvr>
                                      <p:to>
                                        <p:strVal val="visible"/>
                                      </p:to>
                                    </p:set>
                                    <p:animEffect transition="in" filter="fade">
                                      <p:cBhvr>
                                        <p:cTn id="176" dur="500"/>
                                        <p:tgtEl>
                                          <p:spTgt spid="30"/>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33"/>
                                        </p:tgtEl>
                                        <p:attrNameLst>
                                          <p:attrName>style.visibility</p:attrName>
                                        </p:attrNameLst>
                                      </p:cBhvr>
                                      <p:to>
                                        <p:strVal val="visible"/>
                                      </p:to>
                                    </p:set>
                                    <p:animEffect transition="in" filter="fade">
                                      <p:cBhvr>
                                        <p:cTn id="17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27" grpId="0" animBg="1"/>
      <p:bldP spid="28" grpId="0" animBg="1"/>
      <p:bldP spid="31" grpId="0" animBg="1"/>
      <p:bldP spid="34" grpId="0" animBg="1"/>
      <p:bldP spid="35" grpId="0" animBg="1"/>
      <p:bldP spid="36" grpId="0" animBg="1"/>
      <p:bldP spid="38" grpId="0"/>
      <p:bldP spid="39" grpId="0" animBg="1"/>
      <p:bldP spid="41" grpId="0" animBg="1"/>
      <p:bldP spid="44" grpId="0" animBg="1"/>
      <p:bldP spid="45" grpId="0" animBg="1"/>
      <p:bldP spid="46" grpId="0" animBg="1"/>
      <p:bldP spid="47" grpId="0" animBg="1"/>
      <p:bldP spid="48" grpId="0" animBg="1"/>
      <p:bldP spid="51" grpId="0" animBg="1"/>
      <p:bldP spid="53" grpId="0"/>
      <p:bldP spid="54" grpId="0"/>
      <p:bldP spid="55" grpId="0" animBg="1"/>
      <p:bldP spid="56" grpId="0" animBg="1"/>
      <p:bldP spid="57" grpId="0" animBg="1"/>
      <p:bldP spid="60" grpId="0" animBg="1"/>
      <p:bldP spid="61" grpId="0" animBg="1"/>
      <p:bldP spid="62" grpId="0" animBg="1"/>
      <p:bldP spid="63" grpId="0" animBg="1"/>
      <p:bldP spid="64" grpId="0" animBg="1"/>
      <p:bldP spid="69" grpId="0" animBg="1"/>
      <p:bldP spid="70" grpId="0" animBg="1"/>
      <p:bldP spid="71" grpId="0" animBg="1"/>
      <p:bldP spid="74" grpId="0"/>
      <p:bldP spid="75" grpId="0"/>
      <p:bldP spid="7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0C769-D385-4A36-B554-189178027E22}"/>
              </a:ext>
            </a:extLst>
          </p:cNvPr>
          <p:cNvSpPr>
            <a:spLocks noGrp="1"/>
          </p:cNvSpPr>
          <p:nvPr>
            <p:ph type="title"/>
          </p:nvPr>
        </p:nvSpPr>
        <p:spPr/>
        <p:txBody>
          <a:bodyPr>
            <a:normAutofit/>
          </a:bodyPr>
          <a:lstStyle/>
          <a:p>
            <a:r>
              <a:rPr lang="en-US" sz="3600" dirty="0">
                <a:solidFill>
                  <a:srgbClr val="FFC000"/>
                </a:solidFill>
              </a:rPr>
              <a:t>Modular Neural Network:</a:t>
            </a:r>
            <a:r>
              <a:rPr lang="en-US" sz="3600" dirty="0"/>
              <a:t> feature weighting</a:t>
            </a:r>
            <a:endParaRPr lang="en-US" sz="3200" dirty="0"/>
          </a:p>
        </p:txBody>
      </p:sp>
      <p:sp>
        <p:nvSpPr>
          <p:cNvPr id="3" name="Content Placeholder 2">
            <a:extLst>
              <a:ext uri="{FF2B5EF4-FFF2-40B4-BE49-F238E27FC236}">
                <a16:creationId xmlns:a16="http://schemas.microsoft.com/office/drawing/2014/main" id="{CD4C18D3-87B9-433D-9A2D-CD232444FE04}"/>
              </a:ext>
            </a:extLst>
          </p:cNvPr>
          <p:cNvSpPr>
            <a:spLocks noGrp="1"/>
          </p:cNvSpPr>
          <p:nvPr>
            <p:ph idx="1"/>
          </p:nvPr>
        </p:nvSpPr>
        <p:spPr>
          <a:xfrm>
            <a:off x="609600" y="1219198"/>
            <a:ext cx="11286966" cy="1504709"/>
          </a:xfrm>
        </p:spPr>
        <p:txBody>
          <a:bodyPr>
            <a:normAutofit/>
          </a:bodyPr>
          <a:lstStyle/>
          <a:p>
            <a:r>
              <a:rPr lang="en-US" sz="3200" b="1" dirty="0"/>
              <a:t>Reduce learning ambiguity caused by irrelevant features</a:t>
            </a:r>
          </a:p>
          <a:p>
            <a:pPr lvl="1"/>
            <a:r>
              <a:rPr lang="en-US" sz="2400" dirty="0"/>
              <a:t>Help Power and Rate Sub-NNs focus on important features</a:t>
            </a:r>
          </a:p>
          <a:p>
            <a:pPr lvl="1"/>
            <a:r>
              <a:rPr lang="en-US" sz="2400" dirty="0"/>
              <a:t>Reduces error of power regression and rate classification by </a:t>
            </a:r>
            <a:r>
              <a:rPr lang="en-US" sz="2400" dirty="0">
                <a:solidFill>
                  <a:srgbClr val="2609B7"/>
                </a:solidFill>
              </a:rPr>
              <a:t>6% and 5%</a:t>
            </a:r>
          </a:p>
        </p:txBody>
      </p:sp>
      <p:sp>
        <p:nvSpPr>
          <p:cNvPr id="4" name="Slide Number Placeholder 3">
            <a:extLst>
              <a:ext uri="{FF2B5EF4-FFF2-40B4-BE49-F238E27FC236}">
                <a16:creationId xmlns:a16="http://schemas.microsoft.com/office/drawing/2014/main" id="{5A20E769-DE73-4F4E-9D60-D95664A5DF97}"/>
              </a:ext>
            </a:extLst>
          </p:cNvPr>
          <p:cNvSpPr>
            <a:spLocks noGrp="1"/>
          </p:cNvSpPr>
          <p:nvPr>
            <p:ph type="sldNum" sz="quarter" idx="12"/>
          </p:nvPr>
        </p:nvSpPr>
        <p:spPr/>
        <p:txBody>
          <a:bodyPr/>
          <a:lstStyle/>
          <a:p>
            <a:fld id="{B6F15528-21DE-4FAA-801E-634DDDAF4B2B}" type="slidenum">
              <a:rPr lang="en-US" smtClean="0"/>
              <a:pPr/>
              <a:t>11</a:t>
            </a:fld>
            <a:endParaRPr lang="en-US" dirty="0"/>
          </a:p>
        </p:txBody>
      </p:sp>
      <p:pic>
        <p:nvPicPr>
          <p:cNvPr id="11" name="Picture 10">
            <a:extLst>
              <a:ext uri="{FF2B5EF4-FFF2-40B4-BE49-F238E27FC236}">
                <a16:creationId xmlns:a16="http://schemas.microsoft.com/office/drawing/2014/main" id="{7A14BB00-7853-4A16-A2EC-F2977102C08D}"/>
              </a:ext>
            </a:extLst>
          </p:cNvPr>
          <p:cNvPicPr>
            <a:picLocks noChangeAspect="1"/>
          </p:cNvPicPr>
          <p:nvPr/>
        </p:nvPicPr>
        <p:blipFill>
          <a:blip r:embed="rId3"/>
          <a:stretch>
            <a:fillRect/>
          </a:stretch>
        </p:blipFill>
        <p:spPr>
          <a:xfrm>
            <a:off x="4786405" y="5957200"/>
            <a:ext cx="4238403" cy="377603"/>
          </a:xfrm>
          <a:prstGeom prst="rect">
            <a:avLst/>
          </a:prstGeom>
        </p:spPr>
      </p:pic>
      <p:sp>
        <p:nvSpPr>
          <p:cNvPr id="12" name="Rectangle 11">
            <a:extLst>
              <a:ext uri="{FF2B5EF4-FFF2-40B4-BE49-F238E27FC236}">
                <a16:creationId xmlns:a16="http://schemas.microsoft.com/office/drawing/2014/main" id="{FE4DCBA9-E98F-42FD-BAE8-3EA6112E6019}"/>
              </a:ext>
            </a:extLst>
          </p:cNvPr>
          <p:cNvSpPr/>
          <p:nvPr/>
        </p:nvSpPr>
        <p:spPr bwMode="auto">
          <a:xfrm>
            <a:off x="2782476" y="4138928"/>
            <a:ext cx="751075" cy="527510"/>
          </a:xfrm>
          <a:prstGeom prst="rect">
            <a:avLst/>
          </a:prstGeom>
          <a:solidFill>
            <a:srgbClr val="FFC000"/>
          </a:solidFill>
          <a:ln w="38100">
            <a:solidFill>
              <a:srgbClr val="000000"/>
            </a:solidFill>
            <a:miter lim="800000"/>
            <a:headEnd/>
            <a:tailEnd/>
          </a:ln>
        </p:spPr>
        <p:txBody>
          <a:bodyPr vert="horz" wrap="square" lIns="91440" tIns="45720" rIns="91440" bIns="45720" numCol="1" rtlCol="0" anchor="ctr" anchorCtr="0" compatLnSpc="1">
            <a:prstTxWarp prst="textNoShape">
              <a:avLst/>
            </a:prstTxWarp>
          </a:bodyPr>
          <a:lstStyle/>
          <a:p>
            <a:pPr algn="ctr"/>
            <a:r>
              <a:rPr lang="en-US" b="1" dirty="0">
                <a:latin typeface="Arial" panose="020B0604020202020204" pitchFamily="34" charset="0"/>
                <a:cs typeface="Arial" panose="020B0604020202020204" pitchFamily="34" charset="0"/>
              </a:rPr>
              <a:t>CNN</a:t>
            </a:r>
          </a:p>
        </p:txBody>
      </p:sp>
      <p:sp>
        <p:nvSpPr>
          <p:cNvPr id="13" name="Arrow: Right 12">
            <a:extLst>
              <a:ext uri="{FF2B5EF4-FFF2-40B4-BE49-F238E27FC236}">
                <a16:creationId xmlns:a16="http://schemas.microsoft.com/office/drawing/2014/main" id="{08FCF0B1-61E0-4582-9B19-71E332F8949A}"/>
              </a:ext>
            </a:extLst>
          </p:cNvPr>
          <p:cNvSpPr/>
          <p:nvPr/>
        </p:nvSpPr>
        <p:spPr bwMode="auto">
          <a:xfrm>
            <a:off x="3613897" y="4308237"/>
            <a:ext cx="321290" cy="257175"/>
          </a:xfrm>
          <a:prstGeom prst="rightArrow">
            <a:avLst/>
          </a:prstGeom>
          <a:solidFill>
            <a:srgbClr val="00B0F0"/>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4" name="Arrow: Right 13">
            <a:extLst>
              <a:ext uri="{FF2B5EF4-FFF2-40B4-BE49-F238E27FC236}">
                <a16:creationId xmlns:a16="http://schemas.microsoft.com/office/drawing/2014/main" id="{14CD959A-EC99-41A7-A148-6F0AD6B781F9}"/>
              </a:ext>
            </a:extLst>
          </p:cNvPr>
          <p:cNvSpPr/>
          <p:nvPr/>
        </p:nvSpPr>
        <p:spPr bwMode="auto">
          <a:xfrm>
            <a:off x="2364999" y="4307581"/>
            <a:ext cx="326160" cy="257175"/>
          </a:xfrm>
          <a:prstGeom prst="rightArrow">
            <a:avLst/>
          </a:prstGeom>
          <a:solidFill>
            <a:srgbClr val="00B0F0"/>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grpSp>
        <p:nvGrpSpPr>
          <p:cNvPr id="63" name="Group 62">
            <a:extLst>
              <a:ext uri="{FF2B5EF4-FFF2-40B4-BE49-F238E27FC236}">
                <a16:creationId xmlns:a16="http://schemas.microsoft.com/office/drawing/2014/main" id="{5B31F705-F556-457C-B5D9-687E28449321}"/>
              </a:ext>
            </a:extLst>
          </p:cNvPr>
          <p:cNvGrpSpPr/>
          <p:nvPr/>
        </p:nvGrpSpPr>
        <p:grpSpPr>
          <a:xfrm>
            <a:off x="3982958" y="3213377"/>
            <a:ext cx="5224374" cy="2538158"/>
            <a:chOff x="5396001" y="2390214"/>
            <a:chExt cx="5913098" cy="2872761"/>
          </a:xfrm>
        </p:grpSpPr>
        <p:sp>
          <p:nvSpPr>
            <p:cNvPr id="15" name="Flowchart: Summing Junction 14">
              <a:extLst>
                <a:ext uri="{FF2B5EF4-FFF2-40B4-BE49-F238E27FC236}">
                  <a16:creationId xmlns:a16="http://schemas.microsoft.com/office/drawing/2014/main" id="{2BDA2428-3C37-4101-B257-EA30600A19B3}"/>
                </a:ext>
              </a:extLst>
            </p:cNvPr>
            <p:cNvSpPr/>
            <p:nvPr/>
          </p:nvSpPr>
          <p:spPr>
            <a:xfrm>
              <a:off x="8758939" y="3905248"/>
              <a:ext cx="366223" cy="366223"/>
            </a:xfrm>
            <a:prstGeom prst="flowChartSummingJunction">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6" name="Straight Arrow Connector 15">
              <a:extLst>
                <a:ext uri="{FF2B5EF4-FFF2-40B4-BE49-F238E27FC236}">
                  <a16:creationId xmlns:a16="http://schemas.microsoft.com/office/drawing/2014/main" id="{34B42880-B3EA-4244-AB8E-673936A3B0C0}"/>
                </a:ext>
              </a:extLst>
            </p:cNvPr>
            <p:cNvCxnSpPr>
              <a:endCxn id="15" idx="0"/>
            </p:cNvCxnSpPr>
            <p:nvPr/>
          </p:nvCxnSpPr>
          <p:spPr>
            <a:xfrm>
              <a:off x="8942050" y="3500079"/>
              <a:ext cx="1" cy="405169"/>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D53CDEB-AF10-4F8F-B931-3A482E1BB5C5}"/>
                </a:ext>
              </a:extLst>
            </p:cNvPr>
            <p:cNvCxnSpPr>
              <a:endCxn id="15" idx="4"/>
            </p:cNvCxnSpPr>
            <p:nvPr/>
          </p:nvCxnSpPr>
          <p:spPr>
            <a:xfrm flipV="1">
              <a:off x="8942050" y="4271471"/>
              <a:ext cx="1" cy="354829"/>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2FA9F56C-6A4B-445F-A4DB-B78911E2EFA6}"/>
                </a:ext>
              </a:extLst>
            </p:cNvPr>
            <p:cNvGrpSpPr/>
            <p:nvPr/>
          </p:nvGrpSpPr>
          <p:grpSpPr>
            <a:xfrm>
              <a:off x="8245859" y="3221602"/>
              <a:ext cx="1392382" cy="278477"/>
              <a:chOff x="3207327" y="962889"/>
              <a:chExt cx="2701625" cy="540327"/>
            </a:xfrm>
          </p:grpSpPr>
          <p:sp>
            <p:nvSpPr>
              <p:cNvPr id="19" name="Rectangle 18">
                <a:extLst>
                  <a:ext uri="{FF2B5EF4-FFF2-40B4-BE49-F238E27FC236}">
                    <a16:creationId xmlns:a16="http://schemas.microsoft.com/office/drawing/2014/main" id="{4DBB4318-62E8-4134-B920-1919EAC627A4}"/>
                  </a:ext>
                </a:extLst>
              </p:cNvPr>
              <p:cNvSpPr/>
              <p:nvPr/>
            </p:nvSpPr>
            <p:spPr>
              <a:xfrm>
                <a:off x="3207327" y="962891"/>
                <a:ext cx="540325" cy="540325"/>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0" name="Rectangle 19">
                <a:extLst>
                  <a:ext uri="{FF2B5EF4-FFF2-40B4-BE49-F238E27FC236}">
                    <a16:creationId xmlns:a16="http://schemas.microsoft.com/office/drawing/2014/main" id="{D7CB3C8B-997E-40A3-B2E5-CD27D9FF50A2}"/>
                  </a:ext>
                </a:extLst>
              </p:cNvPr>
              <p:cNvSpPr/>
              <p:nvPr/>
            </p:nvSpPr>
            <p:spPr>
              <a:xfrm>
                <a:off x="3747652" y="962891"/>
                <a:ext cx="540325" cy="540325"/>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1" name="Rectangle 20">
                <a:extLst>
                  <a:ext uri="{FF2B5EF4-FFF2-40B4-BE49-F238E27FC236}">
                    <a16:creationId xmlns:a16="http://schemas.microsoft.com/office/drawing/2014/main" id="{1FFFBB57-5A62-42B2-AE5A-3061F231F7BC}"/>
                  </a:ext>
                </a:extLst>
              </p:cNvPr>
              <p:cNvSpPr/>
              <p:nvPr/>
            </p:nvSpPr>
            <p:spPr>
              <a:xfrm>
                <a:off x="4287977" y="962890"/>
                <a:ext cx="540325" cy="540325"/>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2" name="Rectangle 21">
                <a:extLst>
                  <a:ext uri="{FF2B5EF4-FFF2-40B4-BE49-F238E27FC236}">
                    <a16:creationId xmlns:a16="http://schemas.microsoft.com/office/drawing/2014/main" id="{4A3F6F21-DDAE-4360-922D-EF6E75FCC7C4}"/>
                  </a:ext>
                </a:extLst>
              </p:cNvPr>
              <p:cNvSpPr/>
              <p:nvPr/>
            </p:nvSpPr>
            <p:spPr>
              <a:xfrm>
                <a:off x="4828302" y="962889"/>
                <a:ext cx="540325" cy="540325"/>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3" name="Rectangle 22">
                <a:extLst>
                  <a:ext uri="{FF2B5EF4-FFF2-40B4-BE49-F238E27FC236}">
                    <a16:creationId xmlns:a16="http://schemas.microsoft.com/office/drawing/2014/main" id="{F0559D47-F80D-46BE-B806-07785F4442EA}"/>
                  </a:ext>
                </a:extLst>
              </p:cNvPr>
              <p:cNvSpPr/>
              <p:nvPr/>
            </p:nvSpPr>
            <p:spPr>
              <a:xfrm>
                <a:off x="5368627" y="962890"/>
                <a:ext cx="540325" cy="540325"/>
              </a:xfrm>
              <a:prstGeom prst="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24" name="Group 23">
              <a:extLst>
                <a:ext uri="{FF2B5EF4-FFF2-40B4-BE49-F238E27FC236}">
                  <a16:creationId xmlns:a16="http://schemas.microsoft.com/office/drawing/2014/main" id="{D199AE81-AEDB-4A24-B701-BBCBD5782580}"/>
                </a:ext>
              </a:extLst>
            </p:cNvPr>
            <p:cNvGrpSpPr/>
            <p:nvPr/>
          </p:nvGrpSpPr>
          <p:grpSpPr>
            <a:xfrm>
              <a:off x="8245859" y="4635809"/>
              <a:ext cx="1392382" cy="278477"/>
              <a:chOff x="3207327" y="962889"/>
              <a:chExt cx="2701625" cy="540327"/>
            </a:xfrm>
            <a:solidFill>
              <a:schemeClr val="accent4">
                <a:lumMod val="20000"/>
                <a:lumOff val="80000"/>
              </a:schemeClr>
            </a:solidFill>
          </p:grpSpPr>
          <p:sp>
            <p:nvSpPr>
              <p:cNvPr id="25" name="Rectangle 24">
                <a:extLst>
                  <a:ext uri="{FF2B5EF4-FFF2-40B4-BE49-F238E27FC236}">
                    <a16:creationId xmlns:a16="http://schemas.microsoft.com/office/drawing/2014/main" id="{835B8139-D99C-400A-B575-65515C322B62}"/>
                  </a:ext>
                </a:extLst>
              </p:cNvPr>
              <p:cNvSpPr/>
              <p:nvPr/>
            </p:nvSpPr>
            <p:spPr>
              <a:xfrm>
                <a:off x="3207327" y="962891"/>
                <a:ext cx="540325" cy="540325"/>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6" name="Rectangle 25">
                <a:extLst>
                  <a:ext uri="{FF2B5EF4-FFF2-40B4-BE49-F238E27FC236}">
                    <a16:creationId xmlns:a16="http://schemas.microsoft.com/office/drawing/2014/main" id="{1A6B9526-0D79-4B34-8F93-D7BCAD1C105E}"/>
                  </a:ext>
                </a:extLst>
              </p:cNvPr>
              <p:cNvSpPr/>
              <p:nvPr/>
            </p:nvSpPr>
            <p:spPr>
              <a:xfrm>
                <a:off x="3747652" y="962891"/>
                <a:ext cx="540325" cy="540325"/>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7" name="Rectangle 26">
                <a:extLst>
                  <a:ext uri="{FF2B5EF4-FFF2-40B4-BE49-F238E27FC236}">
                    <a16:creationId xmlns:a16="http://schemas.microsoft.com/office/drawing/2014/main" id="{498CA897-DCE7-4DB9-BD85-BD3BC7ACF678}"/>
                  </a:ext>
                </a:extLst>
              </p:cNvPr>
              <p:cNvSpPr/>
              <p:nvPr/>
            </p:nvSpPr>
            <p:spPr>
              <a:xfrm>
                <a:off x="4287977" y="962890"/>
                <a:ext cx="540325" cy="540325"/>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8" name="Rectangle 27">
                <a:extLst>
                  <a:ext uri="{FF2B5EF4-FFF2-40B4-BE49-F238E27FC236}">
                    <a16:creationId xmlns:a16="http://schemas.microsoft.com/office/drawing/2014/main" id="{C2D83C5D-4781-4818-BBD9-CE68F13C17B4}"/>
                  </a:ext>
                </a:extLst>
              </p:cNvPr>
              <p:cNvSpPr/>
              <p:nvPr/>
            </p:nvSpPr>
            <p:spPr>
              <a:xfrm>
                <a:off x="4828302" y="962889"/>
                <a:ext cx="540325" cy="540325"/>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9" name="Rectangle 28">
                <a:extLst>
                  <a:ext uri="{FF2B5EF4-FFF2-40B4-BE49-F238E27FC236}">
                    <a16:creationId xmlns:a16="http://schemas.microsoft.com/office/drawing/2014/main" id="{D42FDF94-B549-4741-8B18-CD154822050A}"/>
                  </a:ext>
                </a:extLst>
              </p:cNvPr>
              <p:cNvSpPr/>
              <p:nvPr/>
            </p:nvSpPr>
            <p:spPr>
              <a:xfrm>
                <a:off x="5368627" y="962890"/>
                <a:ext cx="540325" cy="540325"/>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30" name="Rectangle 29">
              <a:extLst>
                <a:ext uri="{FF2B5EF4-FFF2-40B4-BE49-F238E27FC236}">
                  <a16:creationId xmlns:a16="http://schemas.microsoft.com/office/drawing/2014/main" id="{D94421DA-5DBE-4CE9-9FA9-873E714B11BF}"/>
                </a:ext>
              </a:extLst>
            </p:cNvPr>
            <p:cNvSpPr/>
            <p:nvPr/>
          </p:nvSpPr>
          <p:spPr>
            <a:xfrm>
              <a:off x="7913754" y="2507174"/>
              <a:ext cx="2056591" cy="369332"/>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Arial" panose="020B0604020202020204" pitchFamily="34" charset="0"/>
                  <a:cs typeface="Arial" panose="020B0604020202020204" pitchFamily="34" charset="0"/>
                </a:rPr>
                <a:t>scaling + </a:t>
              </a:r>
              <a:r>
                <a:rPr lang="en-US" altLang="zh-CN" sz="1600" dirty="0" err="1">
                  <a:solidFill>
                    <a:schemeClr val="tx1"/>
                  </a:solidFill>
                  <a:latin typeface="Arial" panose="020B0604020202020204" pitchFamily="34" charset="0"/>
                  <a:cs typeface="Arial" panose="020B0604020202020204" pitchFamily="34" charset="0"/>
                </a:rPr>
                <a:t>softmax</a:t>
              </a:r>
              <a:endParaRPr lang="en-US" sz="1600" dirty="0">
                <a:solidFill>
                  <a:schemeClr val="tx1"/>
                </a:solidFill>
                <a:latin typeface="Arial" panose="020B0604020202020204" pitchFamily="34" charset="0"/>
                <a:cs typeface="Arial" panose="020B0604020202020204" pitchFamily="34" charset="0"/>
              </a:endParaRPr>
            </a:p>
          </p:txBody>
        </p:sp>
        <p:cxnSp>
          <p:nvCxnSpPr>
            <p:cNvPr id="31" name="Straight Arrow Connector 30">
              <a:extLst>
                <a:ext uri="{FF2B5EF4-FFF2-40B4-BE49-F238E27FC236}">
                  <a16:creationId xmlns:a16="http://schemas.microsoft.com/office/drawing/2014/main" id="{7316DE37-7C91-4C94-B729-2F35C86F6F68}"/>
                </a:ext>
              </a:extLst>
            </p:cNvPr>
            <p:cNvCxnSpPr>
              <a:stCxn id="30" idx="2"/>
              <a:endCxn id="19" idx="0"/>
            </p:cNvCxnSpPr>
            <p:nvPr/>
          </p:nvCxnSpPr>
          <p:spPr>
            <a:xfrm flipH="1">
              <a:off x="8385097" y="2876506"/>
              <a:ext cx="556953" cy="34509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B3822F4-99EB-44AC-8064-C6C24E8F66C4}"/>
                </a:ext>
              </a:extLst>
            </p:cNvPr>
            <p:cNvCxnSpPr>
              <a:cxnSpLocks/>
              <a:stCxn id="30" idx="2"/>
              <a:endCxn id="20" idx="0"/>
            </p:cNvCxnSpPr>
            <p:nvPr/>
          </p:nvCxnSpPr>
          <p:spPr>
            <a:xfrm flipH="1">
              <a:off x="8663573" y="2876506"/>
              <a:ext cx="278477" cy="34509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F0F0619-62FF-46DE-9912-AAAD226B4659}"/>
                </a:ext>
              </a:extLst>
            </p:cNvPr>
            <p:cNvCxnSpPr>
              <a:cxnSpLocks/>
              <a:stCxn id="30" idx="2"/>
              <a:endCxn id="21" idx="0"/>
            </p:cNvCxnSpPr>
            <p:nvPr/>
          </p:nvCxnSpPr>
          <p:spPr>
            <a:xfrm>
              <a:off x="8942050" y="2876506"/>
              <a:ext cx="0" cy="34509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8D05DC3-9B26-4120-9C9F-92DFB5E7A843}"/>
                </a:ext>
              </a:extLst>
            </p:cNvPr>
            <p:cNvCxnSpPr>
              <a:cxnSpLocks/>
              <a:stCxn id="30" idx="2"/>
              <a:endCxn id="22" idx="0"/>
            </p:cNvCxnSpPr>
            <p:nvPr/>
          </p:nvCxnSpPr>
          <p:spPr>
            <a:xfrm>
              <a:off x="8942050" y="2876506"/>
              <a:ext cx="278476" cy="34509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CA348D7-DD74-4002-8052-7F34B5FC43AE}"/>
                </a:ext>
              </a:extLst>
            </p:cNvPr>
            <p:cNvCxnSpPr>
              <a:cxnSpLocks/>
              <a:stCxn id="30" idx="2"/>
              <a:endCxn id="23" idx="0"/>
            </p:cNvCxnSpPr>
            <p:nvPr/>
          </p:nvCxnSpPr>
          <p:spPr>
            <a:xfrm>
              <a:off x="8942050" y="2876506"/>
              <a:ext cx="556953" cy="34509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A6E38FDF-7A5C-4F2D-89D2-9BF945503E78}"/>
                </a:ext>
              </a:extLst>
            </p:cNvPr>
            <p:cNvCxnSpPr>
              <a:cxnSpLocks/>
              <a:stCxn id="57" idx="3"/>
              <a:endCxn id="30" idx="1"/>
            </p:cNvCxnSpPr>
            <p:nvPr/>
          </p:nvCxnSpPr>
          <p:spPr>
            <a:xfrm flipV="1">
              <a:off x="6857908" y="2691840"/>
              <a:ext cx="1055846" cy="1090165"/>
            </a:xfrm>
            <a:prstGeom prst="bentConnector3">
              <a:avLst>
                <a:gd name="adj1" fmla="val 65636"/>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9FE59E52-147C-47CC-B32B-F351AFAABEB5}"/>
                </a:ext>
              </a:extLst>
            </p:cNvPr>
            <p:cNvCxnSpPr>
              <a:cxnSpLocks/>
              <a:stCxn id="57" idx="3"/>
              <a:endCxn id="25" idx="1"/>
            </p:cNvCxnSpPr>
            <p:nvPr/>
          </p:nvCxnSpPr>
          <p:spPr>
            <a:xfrm>
              <a:off x="6857908" y="3782005"/>
              <a:ext cx="1387951" cy="993043"/>
            </a:xfrm>
            <a:prstGeom prst="bentConnector3">
              <a:avLst>
                <a:gd name="adj1" fmla="val 50000"/>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59E9C620-34C1-47B4-9646-79FD52439A4B}"/>
                </a:ext>
              </a:extLst>
            </p:cNvPr>
            <p:cNvGrpSpPr/>
            <p:nvPr/>
          </p:nvGrpSpPr>
          <p:grpSpPr>
            <a:xfrm>
              <a:off x="9916717" y="3949120"/>
              <a:ext cx="1392382" cy="278477"/>
              <a:chOff x="3207327" y="962889"/>
              <a:chExt cx="2701625" cy="540327"/>
            </a:xfrm>
            <a:solidFill>
              <a:schemeClr val="accent2">
                <a:lumMod val="20000"/>
                <a:lumOff val="80000"/>
              </a:schemeClr>
            </a:solidFill>
          </p:grpSpPr>
          <p:sp>
            <p:nvSpPr>
              <p:cNvPr id="39" name="Rectangle 38">
                <a:extLst>
                  <a:ext uri="{FF2B5EF4-FFF2-40B4-BE49-F238E27FC236}">
                    <a16:creationId xmlns:a16="http://schemas.microsoft.com/office/drawing/2014/main" id="{A88EA988-0AC1-4DA4-8C75-3CC6645757CD}"/>
                  </a:ext>
                </a:extLst>
              </p:cNvPr>
              <p:cNvSpPr/>
              <p:nvPr/>
            </p:nvSpPr>
            <p:spPr>
              <a:xfrm>
                <a:off x="3207327" y="962891"/>
                <a:ext cx="540325" cy="540325"/>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Rectangle 39">
                <a:extLst>
                  <a:ext uri="{FF2B5EF4-FFF2-40B4-BE49-F238E27FC236}">
                    <a16:creationId xmlns:a16="http://schemas.microsoft.com/office/drawing/2014/main" id="{52667968-3F90-4A1B-80DA-701A27DE185F}"/>
                  </a:ext>
                </a:extLst>
              </p:cNvPr>
              <p:cNvSpPr/>
              <p:nvPr/>
            </p:nvSpPr>
            <p:spPr>
              <a:xfrm>
                <a:off x="3747652" y="962891"/>
                <a:ext cx="540325" cy="540325"/>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1" name="Rectangle 40">
                <a:extLst>
                  <a:ext uri="{FF2B5EF4-FFF2-40B4-BE49-F238E27FC236}">
                    <a16:creationId xmlns:a16="http://schemas.microsoft.com/office/drawing/2014/main" id="{99D38E27-549E-4DEF-B8A6-66E6B0A0B359}"/>
                  </a:ext>
                </a:extLst>
              </p:cNvPr>
              <p:cNvSpPr/>
              <p:nvPr/>
            </p:nvSpPr>
            <p:spPr>
              <a:xfrm>
                <a:off x="4287977" y="962890"/>
                <a:ext cx="540325" cy="540325"/>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Rectangle 41">
                <a:extLst>
                  <a:ext uri="{FF2B5EF4-FFF2-40B4-BE49-F238E27FC236}">
                    <a16:creationId xmlns:a16="http://schemas.microsoft.com/office/drawing/2014/main" id="{40AA6929-E7AF-470E-ABBA-2871904DFA51}"/>
                  </a:ext>
                </a:extLst>
              </p:cNvPr>
              <p:cNvSpPr/>
              <p:nvPr/>
            </p:nvSpPr>
            <p:spPr>
              <a:xfrm>
                <a:off x="4828302" y="962889"/>
                <a:ext cx="540325" cy="540325"/>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3" name="Rectangle 42">
                <a:extLst>
                  <a:ext uri="{FF2B5EF4-FFF2-40B4-BE49-F238E27FC236}">
                    <a16:creationId xmlns:a16="http://schemas.microsoft.com/office/drawing/2014/main" id="{7034380B-A5E0-475D-B2E4-AB1D0515AB63}"/>
                  </a:ext>
                </a:extLst>
              </p:cNvPr>
              <p:cNvSpPr/>
              <p:nvPr/>
            </p:nvSpPr>
            <p:spPr>
              <a:xfrm>
                <a:off x="5368627" y="962890"/>
                <a:ext cx="540325" cy="540325"/>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cxnSp>
          <p:nvCxnSpPr>
            <p:cNvPr id="44" name="Straight Arrow Connector 43">
              <a:extLst>
                <a:ext uri="{FF2B5EF4-FFF2-40B4-BE49-F238E27FC236}">
                  <a16:creationId xmlns:a16="http://schemas.microsoft.com/office/drawing/2014/main" id="{A9D82D61-B361-4DEE-A3E6-975A79946D66}"/>
                </a:ext>
              </a:extLst>
            </p:cNvPr>
            <p:cNvCxnSpPr>
              <a:stCxn id="15" idx="6"/>
            </p:cNvCxnSpPr>
            <p:nvPr/>
          </p:nvCxnSpPr>
          <p:spPr>
            <a:xfrm flipV="1">
              <a:off x="9125162" y="4088359"/>
              <a:ext cx="791555" cy="1"/>
            </a:xfrm>
            <a:prstGeom prst="straightConnector1">
              <a:avLst/>
            </a:prstGeom>
            <a:ln w="254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Rectangle: Rounded Corners 44">
                  <a:extLst>
                    <a:ext uri="{FF2B5EF4-FFF2-40B4-BE49-F238E27FC236}">
                      <a16:creationId xmlns:a16="http://schemas.microsoft.com/office/drawing/2014/main" id="{2C38C657-098E-4835-9959-E56AB94359F0}"/>
                    </a:ext>
                  </a:extLst>
                </p:cNvPr>
                <p:cNvSpPr/>
                <p:nvPr/>
              </p:nvSpPr>
              <p:spPr>
                <a:xfrm>
                  <a:off x="7151540" y="2952427"/>
                  <a:ext cx="815842" cy="477079"/>
                </a:xfrm>
                <a:prstGeom prst="round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600"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𝜶</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 </m:t>
                        </m:r>
                        <m:sSub>
                          <m:sSubPr>
                            <m:ctrlPr>
                              <a:rPr lang="en-US" sz="1600"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𝜷</m:t>
                            </m:r>
                          </m:e>
                          <m:sub>
                            <m:r>
                              <a:rPr lang="en-US" sz="1600" b="0" i="1" smtClean="0">
                                <a:solidFill>
                                  <a:schemeClr val="tx1"/>
                                </a:solidFill>
                                <a:latin typeface="Cambria Math" panose="02040503050406030204" pitchFamily="18" charset="0"/>
                              </a:rPr>
                              <m:t>1</m:t>
                            </m:r>
                          </m:sub>
                        </m:sSub>
                      </m:oMath>
                    </m:oMathPara>
                  </a14:m>
                  <a:endParaRPr lang="en-US" sz="1600" dirty="0"/>
                </a:p>
              </p:txBody>
            </p:sp>
          </mc:Choice>
          <mc:Fallback xmlns="">
            <p:sp>
              <p:nvSpPr>
                <p:cNvPr id="45" name="Rectangle: Rounded Corners 44">
                  <a:extLst>
                    <a:ext uri="{FF2B5EF4-FFF2-40B4-BE49-F238E27FC236}">
                      <a16:creationId xmlns:a16="http://schemas.microsoft.com/office/drawing/2014/main" id="{2C38C657-098E-4835-9959-E56AB94359F0}"/>
                    </a:ext>
                  </a:extLst>
                </p:cNvPr>
                <p:cNvSpPr>
                  <a:spLocks noRot="1" noChangeAspect="1" noMove="1" noResize="1" noEditPoints="1" noAdjustHandles="1" noChangeArrowheads="1" noChangeShapeType="1" noTextEdit="1"/>
                </p:cNvSpPr>
                <p:nvPr/>
              </p:nvSpPr>
              <p:spPr>
                <a:xfrm>
                  <a:off x="7151540" y="2952427"/>
                  <a:ext cx="815842" cy="477079"/>
                </a:xfrm>
                <a:prstGeom prst="roundRect">
                  <a:avLst/>
                </a:prstGeom>
                <a:blipFill>
                  <a:blip r:embed="rId4"/>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Rounded Corners 45">
                  <a:extLst>
                    <a:ext uri="{FF2B5EF4-FFF2-40B4-BE49-F238E27FC236}">
                      <a16:creationId xmlns:a16="http://schemas.microsoft.com/office/drawing/2014/main" id="{DE5DB20D-DFD4-4FE3-A1A2-8ED14366E640}"/>
                    </a:ext>
                  </a:extLst>
                </p:cNvPr>
                <p:cNvSpPr/>
                <p:nvPr/>
              </p:nvSpPr>
              <p:spPr>
                <a:xfrm>
                  <a:off x="7162501" y="4083631"/>
                  <a:ext cx="815842" cy="477079"/>
                </a:xfrm>
                <a:prstGeom prst="round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600"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𝜶</m:t>
                            </m:r>
                          </m:e>
                          <m:sub>
                            <m:r>
                              <a:rPr lang="en-US" sz="1600" b="0" i="1" smtClean="0">
                                <a:solidFill>
                                  <a:schemeClr val="tx1"/>
                                </a:solidFill>
                                <a:latin typeface="Cambria Math" panose="02040503050406030204" pitchFamily="18" charset="0"/>
                              </a:rPr>
                              <m:t>2</m:t>
                            </m:r>
                          </m:sub>
                        </m:sSub>
                        <m:r>
                          <a:rPr lang="en-US" sz="1600" b="0" i="1" smtClean="0">
                            <a:solidFill>
                              <a:schemeClr val="tx1"/>
                            </a:solidFill>
                            <a:latin typeface="Cambria Math" panose="02040503050406030204" pitchFamily="18" charset="0"/>
                          </a:rPr>
                          <m:t>, </m:t>
                        </m:r>
                        <m:sSub>
                          <m:sSubPr>
                            <m:ctrlPr>
                              <a:rPr lang="en-US" sz="1600" i="1" smtClean="0">
                                <a:solidFill>
                                  <a:schemeClr val="tx1"/>
                                </a:solidFill>
                                <a:latin typeface="Cambria Math" panose="02040503050406030204" pitchFamily="18" charset="0"/>
                              </a:rPr>
                            </m:ctrlPr>
                          </m:sSubPr>
                          <m:e>
                            <m:r>
                              <a:rPr lang="en-US" sz="1600" b="1" i="1" smtClean="0">
                                <a:solidFill>
                                  <a:schemeClr val="tx1"/>
                                </a:solidFill>
                                <a:latin typeface="Cambria Math" panose="02040503050406030204" pitchFamily="18" charset="0"/>
                              </a:rPr>
                              <m:t>𝜷</m:t>
                            </m:r>
                          </m:e>
                          <m:sub>
                            <m:r>
                              <a:rPr lang="en-US" sz="1600" b="0" i="1" smtClean="0">
                                <a:solidFill>
                                  <a:schemeClr val="tx1"/>
                                </a:solidFill>
                                <a:latin typeface="Cambria Math" panose="02040503050406030204" pitchFamily="18" charset="0"/>
                              </a:rPr>
                              <m:t>2</m:t>
                            </m:r>
                          </m:sub>
                        </m:sSub>
                      </m:oMath>
                    </m:oMathPara>
                  </a14:m>
                  <a:endParaRPr lang="en-US" sz="1600" dirty="0"/>
                </a:p>
              </p:txBody>
            </p:sp>
          </mc:Choice>
          <mc:Fallback xmlns="">
            <p:sp>
              <p:nvSpPr>
                <p:cNvPr id="46" name="Rectangle: Rounded Corners 45">
                  <a:extLst>
                    <a:ext uri="{FF2B5EF4-FFF2-40B4-BE49-F238E27FC236}">
                      <a16:creationId xmlns:a16="http://schemas.microsoft.com/office/drawing/2014/main" id="{DE5DB20D-DFD4-4FE3-A1A2-8ED14366E640}"/>
                    </a:ext>
                  </a:extLst>
                </p:cNvPr>
                <p:cNvSpPr>
                  <a:spLocks noRot="1" noChangeAspect="1" noMove="1" noResize="1" noEditPoints="1" noAdjustHandles="1" noChangeArrowheads="1" noChangeShapeType="1" noTextEdit="1"/>
                </p:cNvSpPr>
                <p:nvPr/>
              </p:nvSpPr>
              <p:spPr>
                <a:xfrm>
                  <a:off x="7162501" y="4083631"/>
                  <a:ext cx="815842" cy="477079"/>
                </a:xfrm>
                <a:prstGeom prst="roundRect">
                  <a:avLst/>
                </a:prstGeom>
                <a:blipFill>
                  <a:blip r:embed="rId5"/>
                  <a:stretch>
                    <a:fillRect/>
                  </a:stretch>
                </a:blipFill>
                <a:ln w="19050">
                  <a:solidFill>
                    <a:schemeClr val="tx1"/>
                  </a:solidFill>
                </a:ln>
              </p:spPr>
              <p:txBody>
                <a:bodyPr/>
                <a:lstStyle/>
                <a:p>
                  <a:r>
                    <a:rPr lang="en-US">
                      <a:noFill/>
                    </a:rPr>
                    <a:t> </a:t>
                  </a:r>
                </a:p>
              </p:txBody>
            </p:sp>
          </mc:Fallback>
        </mc:AlternateContent>
        <p:sp>
          <p:nvSpPr>
            <p:cNvPr id="47" name="TextBox 46">
              <a:extLst>
                <a:ext uri="{FF2B5EF4-FFF2-40B4-BE49-F238E27FC236}">
                  <a16:creationId xmlns:a16="http://schemas.microsoft.com/office/drawing/2014/main" id="{0A5B1F28-DBC3-44D2-80F7-279C8B508D88}"/>
                </a:ext>
              </a:extLst>
            </p:cNvPr>
            <p:cNvSpPr txBox="1"/>
            <p:nvPr/>
          </p:nvSpPr>
          <p:spPr>
            <a:xfrm>
              <a:off x="9399541" y="3154291"/>
              <a:ext cx="1420086"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weights</a:t>
              </a:r>
            </a:p>
          </p:txBody>
        </p:sp>
        <p:sp>
          <p:nvSpPr>
            <p:cNvPr id="48" name="TextBox 47">
              <a:extLst>
                <a:ext uri="{FF2B5EF4-FFF2-40B4-BE49-F238E27FC236}">
                  <a16:creationId xmlns:a16="http://schemas.microsoft.com/office/drawing/2014/main" id="{3BD4E9CD-B1EB-4221-8A41-64A2220B251B}"/>
                </a:ext>
              </a:extLst>
            </p:cNvPr>
            <p:cNvSpPr txBox="1"/>
            <p:nvPr/>
          </p:nvSpPr>
          <p:spPr>
            <a:xfrm>
              <a:off x="10055955" y="4238814"/>
              <a:ext cx="1127598" cy="584775"/>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weighted features</a:t>
              </a:r>
            </a:p>
          </p:txBody>
        </p:sp>
        <p:sp>
          <p:nvSpPr>
            <p:cNvPr id="49" name="TextBox 48">
              <a:extLst>
                <a:ext uri="{FF2B5EF4-FFF2-40B4-BE49-F238E27FC236}">
                  <a16:creationId xmlns:a16="http://schemas.microsoft.com/office/drawing/2014/main" id="{1A7D08E0-02D9-4183-A773-31F99AF8CF07}"/>
                </a:ext>
              </a:extLst>
            </p:cNvPr>
            <p:cNvSpPr txBox="1"/>
            <p:nvPr/>
          </p:nvSpPr>
          <p:spPr>
            <a:xfrm>
              <a:off x="7736475" y="4924421"/>
              <a:ext cx="2490673"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encoded features</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080A0F0C-AF7E-4910-B359-E807650435B7}"/>
                    </a:ext>
                  </a:extLst>
                </p:cNvPr>
                <p:cNvSpPr txBox="1"/>
                <p:nvPr/>
              </p:nvSpPr>
              <p:spPr>
                <a:xfrm>
                  <a:off x="7223580" y="4734687"/>
                  <a:ext cx="52770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1" i="1" smtClean="0">
                            <a:solidFill>
                              <a:srgbClr val="FF0000"/>
                            </a:solidFill>
                            <a:latin typeface="Cambria Math" panose="02040503050406030204" pitchFamily="18" charset="0"/>
                          </a:rPr>
                          <m:t>𝑫</m:t>
                        </m:r>
                      </m:oMath>
                    </m:oMathPara>
                  </a14:m>
                  <a:endParaRPr lang="en-US" sz="2000" b="1" dirty="0">
                    <a:solidFill>
                      <a:srgbClr val="FF0000"/>
                    </a:solidFill>
                  </a:endParaRPr>
                </a:p>
              </p:txBody>
            </p:sp>
          </mc:Choice>
          <mc:Fallback xmlns="">
            <p:sp>
              <p:nvSpPr>
                <p:cNvPr id="50" name="TextBox 49">
                  <a:extLst>
                    <a:ext uri="{FF2B5EF4-FFF2-40B4-BE49-F238E27FC236}">
                      <a16:creationId xmlns:a16="http://schemas.microsoft.com/office/drawing/2014/main" id="{080A0F0C-AF7E-4910-B359-E807650435B7}"/>
                    </a:ext>
                  </a:extLst>
                </p:cNvPr>
                <p:cNvSpPr txBox="1">
                  <a:spLocks noRot="1" noChangeAspect="1" noMove="1" noResize="1" noEditPoints="1" noAdjustHandles="1" noChangeArrowheads="1" noChangeShapeType="1" noTextEdit="1"/>
                </p:cNvSpPr>
                <p:nvPr/>
              </p:nvSpPr>
              <p:spPr>
                <a:xfrm>
                  <a:off x="7223580" y="4734687"/>
                  <a:ext cx="527700" cy="400110"/>
                </a:xfrm>
                <a:prstGeom prst="rect">
                  <a:avLst/>
                </a:prstGeom>
                <a:blipFill>
                  <a:blip r:embed="rId6"/>
                  <a:stretch>
                    <a:fillRect b="-51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02373DB-CFE8-4B67-B6AD-D86231BADA46}"/>
                    </a:ext>
                  </a:extLst>
                </p:cNvPr>
                <p:cNvSpPr txBox="1"/>
                <p:nvPr/>
              </p:nvSpPr>
              <p:spPr>
                <a:xfrm>
                  <a:off x="7178561" y="2390214"/>
                  <a:ext cx="52770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1" i="1" smtClean="0">
                            <a:solidFill>
                              <a:srgbClr val="FF0000"/>
                            </a:solidFill>
                            <a:latin typeface="Cambria Math" panose="02040503050406030204" pitchFamily="18" charset="0"/>
                          </a:rPr>
                          <m:t>𝑺</m:t>
                        </m:r>
                      </m:oMath>
                    </m:oMathPara>
                  </a14:m>
                  <a:endParaRPr lang="en-US" sz="2000" b="1" dirty="0">
                    <a:solidFill>
                      <a:srgbClr val="FF0000"/>
                    </a:solidFill>
                  </a:endParaRPr>
                </a:p>
              </p:txBody>
            </p:sp>
          </mc:Choice>
          <mc:Fallback xmlns="">
            <p:sp>
              <p:nvSpPr>
                <p:cNvPr id="51" name="TextBox 50">
                  <a:extLst>
                    <a:ext uri="{FF2B5EF4-FFF2-40B4-BE49-F238E27FC236}">
                      <a16:creationId xmlns:a16="http://schemas.microsoft.com/office/drawing/2014/main" id="{502373DB-CFE8-4B67-B6AD-D86231BADA46}"/>
                    </a:ext>
                  </a:extLst>
                </p:cNvPr>
                <p:cNvSpPr txBox="1">
                  <a:spLocks noRot="1" noChangeAspect="1" noMove="1" noResize="1" noEditPoints="1" noAdjustHandles="1" noChangeArrowheads="1" noChangeShapeType="1" noTextEdit="1"/>
                </p:cNvSpPr>
                <p:nvPr/>
              </p:nvSpPr>
              <p:spPr>
                <a:xfrm>
                  <a:off x="7178561" y="2390214"/>
                  <a:ext cx="527700" cy="400110"/>
                </a:xfrm>
                <a:prstGeom prst="rect">
                  <a:avLst/>
                </a:prstGeom>
                <a:blipFill>
                  <a:blip r:embed="rId7"/>
                  <a:stretch>
                    <a:fillRect b="-5172"/>
                  </a:stretch>
                </a:blipFill>
              </p:spPr>
              <p:txBody>
                <a:bodyPr/>
                <a:lstStyle/>
                <a:p>
                  <a:r>
                    <a:rPr lang="en-US">
                      <a:noFill/>
                    </a:rPr>
                    <a:t> </a:t>
                  </a:r>
                </a:p>
              </p:txBody>
            </p:sp>
          </mc:Fallback>
        </mc:AlternateContent>
        <p:grpSp>
          <p:nvGrpSpPr>
            <p:cNvPr id="52" name="Group 51">
              <a:extLst>
                <a:ext uri="{FF2B5EF4-FFF2-40B4-BE49-F238E27FC236}">
                  <a16:creationId xmlns:a16="http://schemas.microsoft.com/office/drawing/2014/main" id="{BCFBA4F4-7D4D-4352-B2D8-A11C5C07C2E3}"/>
                </a:ext>
              </a:extLst>
            </p:cNvPr>
            <p:cNvGrpSpPr/>
            <p:nvPr/>
          </p:nvGrpSpPr>
          <p:grpSpPr>
            <a:xfrm>
              <a:off x="5465526" y="3642766"/>
              <a:ext cx="1392382" cy="278477"/>
              <a:chOff x="3207327" y="962889"/>
              <a:chExt cx="2701625" cy="540327"/>
            </a:xfrm>
            <a:solidFill>
              <a:schemeClr val="bg1"/>
            </a:solidFill>
          </p:grpSpPr>
          <p:sp>
            <p:nvSpPr>
              <p:cNvPr id="53" name="Rectangle 52">
                <a:extLst>
                  <a:ext uri="{FF2B5EF4-FFF2-40B4-BE49-F238E27FC236}">
                    <a16:creationId xmlns:a16="http://schemas.microsoft.com/office/drawing/2014/main" id="{D372D375-73AA-4448-AF1D-A3486FDECED8}"/>
                  </a:ext>
                </a:extLst>
              </p:cNvPr>
              <p:cNvSpPr/>
              <p:nvPr/>
            </p:nvSpPr>
            <p:spPr>
              <a:xfrm>
                <a:off x="3207327" y="962891"/>
                <a:ext cx="540325" cy="540325"/>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4" name="Rectangle 53">
                <a:extLst>
                  <a:ext uri="{FF2B5EF4-FFF2-40B4-BE49-F238E27FC236}">
                    <a16:creationId xmlns:a16="http://schemas.microsoft.com/office/drawing/2014/main" id="{5A1A1643-06B2-4542-B3E8-9DAB83852385}"/>
                  </a:ext>
                </a:extLst>
              </p:cNvPr>
              <p:cNvSpPr/>
              <p:nvPr/>
            </p:nvSpPr>
            <p:spPr>
              <a:xfrm>
                <a:off x="3747652" y="962891"/>
                <a:ext cx="540325" cy="540325"/>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5" name="Rectangle 54">
                <a:extLst>
                  <a:ext uri="{FF2B5EF4-FFF2-40B4-BE49-F238E27FC236}">
                    <a16:creationId xmlns:a16="http://schemas.microsoft.com/office/drawing/2014/main" id="{73205334-03F3-4D67-8C75-E8DEABD5EFFB}"/>
                  </a:ext>
                </a:extLst>
              </p:cNvPr>
              <p:cNvSpPr/>
              <p:nvPr/>
            </p:nvSpPr>
            <p:spPr>
              <a:xfrm>
                <a:off x="4287977" y="962890"/>
                <a:ext cx="540325" cy="540325"/>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Rectangle 55">
                <a:extLst>
                  <a:ext uri="{FF2B5EF4-FFF2-40B4-BE49-F238E27FC236}">
                    <a16:creationId xmlns:a16="http://schemas.microsoft.com/office/drawing/2014/main" id="{C7A12C59-0EF7-474E-9ECD-ADB5237C4093}"/>
                  </a:ext>
                </a:extLst>
              </p:cNvPr>
              <p:cNvSpPr/>
              <p:nvPr/>
            </p:nvSpPr>
            <p:spPr>
              <a:xfrm>
                <a:off x="4828302" y="962889"/>
                <a:ext cx="540325" cy="540325"/>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7" name="Rectangle 56">
                <a:extLst>
                  <a:ext uri="{FF2B5EF4-FFF2-40B4-BE49-F238E27FC236}">
                    <a16:creationId xmlns:a16="http://schemas.microsoft.com/office/drawing/2014/main" id="{0A595FF5-B851-4E32-8E69-0BB059F13554}"/>
                  </a:ext>
                </a:extLst>
              </p:cNvPr>
              <p:cNvSpPr/>
              <p:nvPr/>
            </p:nvSpPr>
            <p:spPr>
              <a:xfrm>
                <a:off x="5368627" y="962890"/>
                <a:ext cx="540325" cy="540325"/>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58" name="TextBox 57">
              <a:extLst>
                <a:ext uri="{FF2B5EF4-FFF2-40B4-BE49-F238E27FC236}">
                  <a16:creationId xmlns:a16="http://schemas.microsoft.com/office/drawing/2014/main" id="{7174F6E9-A567-46BE-9258-67CED47D67A5}"/>
                </a:ext>
              </a:extLst>
            </p:cNvPr>
            <p:cNvSpPr txBox="1"/>
            <p:nvPr/>
          </p:nvSpPr>
          <p:spPr>
            <a:xfrm>
              <a:off x="5396001" y="3273433"/>
              <a:ext cx="1572428"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raw features</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965F531-31ED-43F7-89AC-88E11F59D5EE}"/>
                    </a:ext>
                  </a:extLst>
                </p:cNvPr>
                <p:cNvSpPr txBox="1"/>
                <p:nvPr/>
              </p:nvSpPr>
              <p:spPr>
                <a:xfrm>
                  <a:off x="5897866" y="3902139"/>
                  <a:ext cx="527700" cy="3329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𝑭</m:t>
                        </m:r>
                        <m:r>
                          <a:rPr lang="en-US" sz="1600" b="1" i="0" baseline="-25000" smtClean="0">
                            <a:solidFill>
                              <a:schemeClr val="tx1"/>
                            </a:solidFill>
                            <a:latin typeface="Cambria Math" panose="02040503050406030204" pitchFamily="18" charset="0"/>
                          </a:rPr>
                          <m:t>𝐫𝐚𝐰</m:t>
                        </m:r>
                      </m:oMath>
                    </m:oMathPara>
                  </a14:m>
                  <a:endParaRPr lang="en-US" sz="1600" b="1" baseline="-25000" dirty="0"/>
                </a:p>
              </p:txBody>
            </p:sp>
          </mc:Choice>
          <mc:Fallback xmlns="">
            <p:sp>
              <p:nvSpPr>
                <p:cNvPr id="59" name="TextBox 58">
                  <a:extLst>
                    <a:ext uri="{FF2B5EF4-FFF2-40B4-BE49-F238E27FC236}">
                      <a16:creationId xmlns:a16="http://schemas.microsoft.com/office/drawing/2014/main" id="{7965F531-31ED-43F7-89AC-88E11F59D5EE}"/>
                    </a:ext>
                  </a:extLst>
                </p:cNvPr>
                <p:cNvSpPr txBox="1">
                  <a:spLocks noRot="1" noChangeAspect="1" noMove="1" noResize="1" noEditPoints="1" noAdjustHandles="1" noChangeArrowheads="1" noChangeShapeType="1" noTextEdit="1"/>
                </p:cNvSpPr>
                <p:nvPr/>
              </p:nvSpPr>
              <p:spPr>
                <a:xfrm>
                  <a:off x="5897866" y="3902139"/>
                  <a:ext cx="527700" cy="332912"/>
                </a:xfrm>
                <a:prstGeom prst="rect">
                  <a:avLst/>
                </a:prstGeom>
                <a:blipFill>
                  <a:blip r:embed="rId8"/>
                  <a:stretch>
                    <a:fillRect r="-6494" b="-8163"/>
                  </a:stretch>
                </a:blipFill>
              </p:spPr>
              <p:txBody>
                <a:bodyPr/>
                <a:lstStyle/>
                <a:p>
                  <a:r>
                    <a:rPr lang="en-US">
                      <a:noFill/>
                    </a:rPr>
                    <a:t> </a:t>
                  </a:r>
                </a:p>
              </p:txBody>
            </p:sp>
          </mc:Fallback>
        </mc:AlternateContent>
      </p:grpSp>
      <p:pic>
        <p:nvPicPr>
          <p:cNvPr id="61" name="Picture 60">
            <a:extLst>
              <a:ext uri="{FF2B5EF4-FFF2-40B4-BE49-F238E27FC236}">
                <a16:creationId xmlns:a16="http://schemas.microsoft.com/office/drawing/2014/main" id="{C2A5F6FE-CB0E-4F13-94B6-C13ED66091FA}"/>
              </a:ext>
            </a:extLst>
          </p:cNvPr>
          <p:cNvPicPr>
            <a:picLocks noChangeAspect="1"/>
          </p:cNvPicPr>
          <p:nvPr/>
        </p:nvPicPr>
        <p:blipFill>
          <a:blip r:embed="rId9"/>
          <a:stretch>
            <a:fillRect/>
          </a:stretch>
        </p:blipFill>
        <p:spPr>
          <a:xfrm>
            <a:off x="857693" y="3853428"/>
            <a:ext cx="1468120" cy="886412"/>
          </a:xfrm>
          <a:prstGeom prst="rect">
            <a:avLst/>
          </a:prstGeom>
        </p:spPr>
      </p:pic>
      <p:sp>
        <p:nvSpPr>
          <p:cNvPr id="62" name="TextBox 61">
            <a:extLst>
              <a:ext uri="{FF2B5EF4-FFF2-40B4-BE49-F238E27FC236}">
                <a16:creationId xmlns:a16="http://schemas.microsoft.com/office/drawing/2014/main" id="{ABADCB31-0CEF-4D17-9D72-E1C948128345}"/>
              </a:ext>
            </a:extLst>
          </p:cNvPr>
          <p:cNvSpPr txBox="1"/>
          <p:nvPr/>
        </p:nvSpPr>
        <p:spPr>
          <a:xfrm>
            <a:off x="740753" y="4816039"/>
            <a:ext cx="1702000" cy="523220"/>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Channel frequency response </a:t>
            </a:r>
          </a:p>
        </p:txBody>
      </p:sp>
      <p:pic>
        <p:nvPicPr>
          <p:cNvPr id="65" name="Picture 64">
            <a:extLst>
              <a:ext uri="{FF2B5EF4-FFF2-40B4-BE49-F238E27FC236}">
                <a16:creationId xmlns:a16="http://schemas.microsoft.com/office/drawing/2014/main" id="{12090122-B1CC-4222-953D-E1E89386279E}"/>
              </a:ext>
            </a:extLst>
          </p:cNvPr>
          <p:cNvPicPr>
            <a:picLocks noChangeAspect="1"/>
          </p:cNvPicPr>
          <p:nvPr/>
        </p:nvPicPr>
        <p:blipFill>
          <a:blip r:embed="rId10"/>
          <a:stretch>
            <a:fillRect/>
          </a:stretch>
        </p:blipFill>
        <p:spPr>
          <a:xfrm>
            <a:off x="9450028" y="3125565"/>
            <a:ext cx="2554116" cy="1965198"/>
          </a:xfrm>
          <a:prstGeom prst="rect">
            <a:avLst/>
          </a:prstGeom>
        </p:spPr>
      </p:pic>
      <p:cxnSp>
        <p:nvCxnSpPr>
          <p:cNvPr id="67" name="Straight Connector 66">
            <a:extLst>
              <a:ext uri="{FF2B5EF4-FFF2-40B4-BE49-F238E27FC236}">
                <a16:creationId xmlns:a16="http://schemas.microsoft.com/office/drawing/2014/main" id="{BAAF5BBE-0AB7-403A-87DF-70D02694E9FA}"/>
              </a:ext>
            </a:extLst>
          </p:cNvPr>
          <p:cNvCxnSpPr>
            <a:cxnSpLocks/>
          </p:cNvCxnSpPr>
          <p:nvPr/>
        </p:nvCxnSpPr>
        <p:spPr>
          <a:xfrm>
            <a:off x="8573328" y="4070950"/>
            <a:ext cx="867675" cy="0"/>
          </a:xfrm>
          <a:prstGeom prst="line">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C130288-9936-42B4-BD76-F372A05F835B}"/>
              </a:ext>
            </a:extLst>
          </p:cNvPr>
          <p:cNvSpPr txBox="1"/>
          <p:nvPr/>
        </p:nvSpPr>
        <p:spPr>
          <a:xfrm>
            <a:off x="9604626" y="5088727"/>
            <a:ext cx="2401358" cy="1015663"/>
          </a:xfrm>
          <a:prstGeom prst="rect">
            <a:avLst/>
          </a:prstGeom>
          <a:noFill/>
        </p:spPr>
        <p:txBody>
          <a:bodyPr wrap="square">
            <a:spAutoFit/>
          </a:bodyPr>
          <a:lstStyle/>
          <a:p>
            <a:pPr algn="ctr"/>
            <a:r>
              <a:rPr lang="en-US" sz="2000" b="1" dirty="0">
                <a:solidFill>
                  <a:srgbClr val="FF0000"/>
                </a:solidFill>
              </a:rPr>
              <a:t>Only a few important features are enhanced</a:t>
            </a:r>
          </a:p>
        </p:txBody>
      </p:sp>
      <p:sp>
        <p:nvSpPr>
          <p:cNvPr id="80" name="Rectangle 79">
            <a:extLst>
              <a:ext uri="{FF2B5EF4-FFF2-40B4-BE49-F238E27FC236}">
                <a16:creationId xmlns:a16="http://schemas.microsoft.com/office/drawing/2014/main" id="{D2865B5D-222E-437F-A75F-D0F5F8A3BF8B}"/>
              </a:ext>
            </a:extLst>
          </p:cNvPr>
          <p:cNvSpPr/>
          <p:nvPr/>
        </p:nvSpPr>
        <p:spPr bwMode="auto">
          <a:xfrm>
            <a:off x="3964511" y="3073810"/>
            <a:ext cx="5362497" cy="3403295"/>
          </a:xfrm>
          <a:prstGeom prst="rect">
            <a:avLst/>
          </a:prstGeom>
          <a:noFill/>
          <a:ln w="19050">
            <a:solidFill>
              <a:srgbClr val="00B0F0"/>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algn="ctr"/>
            <a:endParaRPr lang="en-US"/>
          </a:p>
        </p:txBody>
      </p:sp>
    </p:spTree>
    <p:extLst>
      <p:ext uri="{BB962C8B-B14F-4D97-AF65-F5344CB8AC3E}">
        <p14:creationId xmlns:p14="http://schemas.microsoft.com/office/powerpoint/2010/main" val="1990824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500"/>
                                        <p:tgtEl>
                                          <p:spTgt spid="6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fade">
                                      <p:cBhvr>
                                        <p:cTn id="24" dur="500"/>
                                        <p:tgtEl>
                                          <p:spTgt spid="8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3"/>
                                        </p:tgtEl>
                                        <p:attrNameLst>
                                          <p:attrName>style.visibility</p:attrName>
                                        </p:attrNameLst>
                                      </p:cBhvr>
                                      <p:to>
                                        <p:strVal val="visible"/>
                                      </p:to>
                                    </p:set>
                                    <p:animEffect transition="in" filter="fade">
                                      <p:cBhvr>
                                        <p:cTn id="29" dur="500"/>
                                        <p:tgtEl>
                                          <p:spTgt spid="6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7"/>
                                        </p:tgtEl>
                                        <p:attrNameLst>
                                          <p:attrName>style.visibility</p:attrName>
                                        </p:attrNameLst>
                                      </p:cBhvr>
                                      <p:to>
                                        <p:strVal val="visible"/>
                                      </p:to>
                                    </p:set>
                                    <p:animEffect transition="in" filter="fade">
                                      <p:cBhvr>
                                        <p:cTn id="39" dur="500"/>
                                        <p:tgtEl>
                                          <p:spTgt spid="67"/>
                                        </p:tgtEl>
                                      </p:cBhvr>
                                    </p:animEffect>
                                  </p:childTnLst>
                                </p:cTn>
                              </p:par>
                              <p:par>
                                <p:cTn id="40" presetID="10" presetClass="entr" presetSubtype="0" fill="hold" nodeType="with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fade">
                                      <p:cBhvr>
                                        <p:cTn id="42" dur="500"/>
                                        <p:tgtEl>
                                          <p:spTgt spid="6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9"/>
                                        </p:tgtEl>
                                        <p:attrNameLst>
                                          <p:attrName>style.visibility</p:attrName>
                                        </p:attrNameLst>
                                      </p:cBhvr>
                                      <p:to>
                                        <p:strVal val="visible"/>
                                      </p:to>
                                    </p:set>
                                    <p:animEffect transition="in" filter="fade">
                                      <p:cBhvr>
                                        <p:cTn id="45" dur="500"/>
                                        <p:tgtEl>
                                          <p:spTgt spid="7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
                                            <p:txEl>
                                              <p:pRg st="2" end="2"/>
                                            </p:txEl>
                                          </p:spTgt>
                                        </p:tgtEl>
                                        <p:attrNameLst>
                                          <p:attrName>style.visibility</p:attrName>
                                        </p:attrNameLst>
                                      </p:cBhvr>
                                      <p:to>
                                        <p:strVal val="visible"/>
                                      </p:to>
                                    </p:set>
                                    <p:animEffect transition="in" filter="fade">
                                      <p:cBhvr>
                                        <p:cTn id="5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62" grpId="0"/>
      <p:bldP spid="79" grpId="0"/>
      <p:bldP spid="8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7D508-EABF-412F-8138-52070C8376E7}"/>
              </a:ext>
            </a:extLst>
          </p:cNvPr>
          <p:cNvSpPr>
            <a:spLocks noGrp="1"/>
          </p:cNvSpPr>
          <p:nvPr>
            <p:ph type="title"/>
          </p:nvPr>
        </p:nvSpPr>
        <p:spPr/>
        <p:txBody>
          <a:bodyPr>
            <a:normAutofit/>
          </a:bodyPr>
          <a:lstStyle/>
          <a:p>
            <a:r>
              <a:rPr lang="en-US" sz="3600" dirty="0"/>
              <a:t>Adding Monotonicity Constraints to Training</a:t>
            </a:r>
          </a:p>
        </p:txBody>
      </p:sp>
      <p:sp>
        <p:nvSpPr>
          <p:cNvPr id="3" name="Content Placeholder 2">
            <a:extLst>
              <a:ext uri="{FF2B5EF4-FFF2-40B4-BE49-F238E27FC236}">
                <a16:creationId xmlns:a16="http://schemas.microsoft.com/office/drawing/2014/main" id="{531B32F8-C94B-4A63-83E9-27075D9AB3E6}"/>
              </a:ext>
            </a:extLst>
          </p:cNvPr>
          <p:cNvSpPr>
            <a:spLocks noGrp="1"/>
          </p:cNvSpPr>
          <p:nvPr>
            <p:ph idx="1"/>
          </p:nvPr>
        </p:nvSpPr>
        <p:spPr>
          <a:xfrm>
            <a:off x="609600" y="1219200"/>
            <a:ext cx="11582400" cy="5029200"/>
          </a:xfrm>
        </p:spPr>
        <p:txBody>
          <a:bodyPr>
            <a:normAutofit/>
          </a:bodyPr>
          <a:lstStyle/>
          <a:p>
            <a:pPr algn="l"/>
            <a:r>
              <a:rPr lang="en-US" b="1" dirty="0"/>
              <a:t>The NN should retain monotonicity relations in backscatter systems </a:t>
            </a:r>
            <a:endParaRPr lang="en-US" dirty="0"/>
          </a:p>
          <a:p>
            <a:pPr lvl="1" indent="0">
              <a:buNone/>
            </a:pPr>
            <a:r>
              <a:rPr lang="en-US" sz="2400" dirty="0"/>
              <a:t>Given a required goodput:</a:t>
            </a:r>
          </a:p>
          <a:p>
            <a:pPr lvl="1"/>
            <a:r>
              <a:rPr lang="en-US" sz="2400" b="1" dirty="0">
                <a:solidFill>
                  <a:srgbClr val="0070C0"/>
                </a:solidFill>
              </a:rPr>
              <a:t>Higher </a:t>
            </a:r>
            <a:r>
              <a:rPr lang="en-US" sz="2400" dirty="0"/>
              <a:t>RF power -&gt; </a:t>
            </a:r>
            <a:r>
              <a:rPr lang="en-US" sz="2400" b="1" dirty="0">
                <a:solidFill>
                  <a:srgbClr val="0070C0"/>
                </a:solidFill>
              </a:rPr>
              <a:t>Higher </a:t>
            </a:r>
            <a:r>
              <a:rPr lang="en-US" sz="2400" dirty="0"/>
              <a:t>achieved goodput</a:t>
            </a:r>
          </a:p>
          <a:p>
            <a:pPr lvl="1"/>
            <a:r>
              <a:rPr lang="en-US" sz="2400" dirty="0"/>
              <a:t>Power-up delay is</a:t>
            </a:r>
            <a:r>
              <a:rPr lang="en-US" sz="2400" b="1" dirty="0">
                <a:solidFill>
                  <a:srgbClr val="0070C0"/>
                </a:solidFill>
              </a:rPr>
              <a:t> Longer </a:t>
            </a:r>
            <a:r>
              <a:rPr lang="en-US" sz="2400" dirty="0"/>
              <a:t>-&gt; need </a:t>
            </a:r>
            <a:r>
              <a:rPr lang="en-US" sz="2400" b="1" dirty="0">
                <a:solidFill>
                  <a:srgbClr val="0070C0"/>
                </a:solidFill>
              </a:rPr>
              <a:t>Higher </a:t>
            </a:r>
            <a:r>
              <a:rPr lang="en-US" sz="2400" dirty="0"/>
              <a:t>RF power </a:t>
            </a:r>
          </a:p>
        </p:txBody>
      </p:sp>
      <p:sp>
        <p:nvSpPr>
          <p:cNvPr id="4" name="Slide Number Placeholder 3">
            <a:extLst>
              <a:ext uri="{FF2B5EF4-FFF2-40B4-BE49-F238E27FC236}">
                <a16:creationId xmlns:a16="http://schemas.microsoft.com/office/drawing/2014/main" id="{4808D60F-B595-4E12-87AC-78111146283B}"/>
              </a:ext>
            </a:extLst>
          </p:cNvPr>
          <p:cNvSpPr>
            <a:spLocks noGrp="1"/>
          </p:cNvSpPr>
          <p:nvPr>
            <p:ph type="sldNum" sz="quarter" idx="12"/>
          </p:nvPr>
        </p:nvSpPr>
        <p:spPr/>
        <p:txBody>
          <a:bodyPr/>
          <a:lstStyle/>
          <a:p>
            <a:fld id="{B6F15528-21DE-4FAA-801E-634DDDAF4B2B}" type="slidenum">
              <a:rPr lang="en-US" smtClean="0"/>
              <a:pPr/>
              <a:t>12</a:t>
            </a:fld>
            <a:endParaRPr lang="en-US" dirty="0"/>
          </a:p>
        </p:txBody>
      </p:sp>
      <p:pic>
        <p:nvPicPr>
          <p:cNvPr id="7" name="Picture 6">
            <a:extLst>
              <a:ext uri="{FF2B5EF4-FFF2-40B4-BE49-F238E27FC236}">
                <a16:creationId xmlns:a16="http://schemas.microsoft.com/office/drawing/2014/main" id="{320FE14E-D976-4233-891A-BB5D5DBE1309}"/>
              </a:ext>
            </a:extLst>
          </p:cNvPr>
          <p:cNvPicPr>
            <a:picLocks noChangeAspect="1"/>
          </p:cNvPicPr>
          <p:nvPr/>
        </p:nvPicPr>
        <p:blipFill>
          <a:blip r:embed="rId3"/>
          <a:stretch>
            <a:fillRect/>
          </a:stretch>
        </p:blipFill>
        <p:spPr>
          <a:xfrm>
            <a:off x="5852355" y="3805362"/>
            <a:ext cx="3233665" cy="2486708"/>
          </a:xfrm>
          <a:prstGeom prst="rect">
            <a:avLst/>
          </a:prstGeom>
        </p:spPr>
      </p:pic>
      <p:pic>
        <p:nvPicPr>
          <p:cNvPr id="9" name="Picture 8">
            <a:extLst>
              <a:ext uri="{FF2B5EF4-FFF2-40B4-BE49-F238E27FC236}">
                <a16:creationId xmlns:a16="http://schemas.microsoft.com/office/drawing/2014/main" id="{60087E25-D027-4239-AAD0-8FEAA7DCB944}"/>
              </a:ext>
            </a:extLst>
          </p:cNvPr>
          <p:cNvPicPr>
            <a:picLocks noChangeAspect="1"/>
          </p:cNvPicPr>
          <p:nvPr/>
        </p:nvPicPr>
        <p:blipFill>
          <a:blip r:embed="rId4"/>
          <a:stretch>
            <a:fillRect/>
          </a:stretch>
        </p:blipFill>
        <p:spPr>
          <a:xfrm>
            <a:off x="9086020" y="3849032"/>
            <a:ext cx="2930525" cy="2399368"/>
          </a:xfrm>
          <a:prstGeom prst="rect">
            <a:avLst/>
          </a:prstGeom>
        </p:spPr>
      </p:pic>
      <p:pic>
        <p:nvPicPr>
          <p:cNvPr id="13" name="Picture 12">
            <a:extLst>
              <a:ext uri="{FF2B5EF4-FFF2-40B4-BE49-F238E27FC236}">
                <a16:creationId xmlns:a16="http://schemas.microsoft.com/office/drawing/2014/main" id="{6D3955A0-A6C4-430E-95CE-C172E5ADC832}"/>
              </a:ext>
            </a:extLst>
          </p:cNvPr>
          <p:cNvPicPr>
            <a:picLocks noChangeAspect="1"/>
          </p:cNvPicPr>
          <p:nvPr/>
        </p:nvPicPr>
        <p:blipFill>
          <a:blip r:embed="rId5"/>
          <a:stretch>
            <a:fillRect/>
          </a:stretch>
        </p:blipFill>
        <p:spPr>
          <a:xfrm>
            <a:off x="1345405" y="3767828"/>
            <a:ext cx="3509963" cy="517381"/>
          </a:xfrm>
          <a:prstGeom prst="rect">
            <a:avLst/>
          </a:prstGeom>
        </p:spPr>
      </p:pic>
      <p:pic>
        <p:nvPicPr>
          <p:cNvPr id="15" name="Picture 14">
            <a:extLst>
              <a:ext uri="{FF2B5EF4-FFF2-40B4-BE49-F238E27FC236}">
                <a16:creationId xmlns:a16="http://schemas.microsoft.com/office/drawing/2014/main" id="{2A005BC7-BB27-4838-95D1-6E24E0B3CE40}"/>
              </a:ext>
            </a:extLst>
          </p:cNvPr>
          <p:cNvPicPr>
            <a:picLocks noChangeAspect="1"/>
          </p:cNvPicPr>
          <p:nvPr/>
        </p:nvPicPr>
        <p:blipFill>
          <a:blip r:embed="rId6"/>
          <a:stretch>
            <a:fillRect/>
          </a:stretch>
        </p:blipFill>
        <p:spPr>
          <a:xfrm>
            <a:off x="1416453" y="4323309"/>
            <a:ext cx="4048515" cy="469967"/>
          </a:xfrm>
          <a:prstGeom prst="rect">
            <a:avLst/>
          </a:prstGeom>
        </p:spPr>
      </p:pic>
      <p:sp>
        <p:nvSpPr>
          <p:cNvPr id="16" name="TextBox 15">
            <a:extLst>
              <a:ext uri="{FF2B5EF4-FFF2-40B4-BE49-F238E27FC236}">
                <a16:creationId xmlns:a16="http://schemas.microsoft.com/office/drawing/2014/main" id="{C6B4BCFD-D045-494E-8139-6D6371603F44}"/>
              </a:ext>
            </a:extLst>
          </p:cNvPr>
          <p:cNvSpPr txBox="1"/>
          <p:nvPr/>
        </p:nvSpPr>
        <p:spPr>
          <a:xfrm>
            <a:off x="1259680" y="3049315"/>
            <a:ext cx="7950995" cy="461665"/>
          </a:xfrm>
          <a:prstGeom prst="rect">
            <a:avLst/>
          </a:prstGeom>
          <a:ln/>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en-US" sz="2400" b="1" dirty="0"/>
              <a:t>Given limited training data, monotonicity could be violated! </a:t>
            </a:r>
          </a:p>
        </p:txBody>
      </p:sp>
      <p:pic>
        <p:nvPicPr>
          <p:cNvPr id="18" name="Picture 17">
            <a:extLst>
              <a:ext uri="{FF2B5EF4-FFF2-40B4-BE49-F238E27FC236}">
                <a16:creationId xmlns:a16="http://schemas.microsoft.com/office/drawing/2014/main" id="{FFF8900F-9411-46FC-A23B-B57B3A565F1B}"/>
              </a:ext>
            </a:extLst>
          </p:cNvPr>
          <p:cNvPicPr>
            <a:picLocks noChangeAspect="1"/>
          </p:cNvPicPr>
          <p:nvPr/>
        </p:nvPicPr>
        <p:blipFill>
          <a:blip r:embed="rId7"/>
          <a:stretch>
            <a:fillRect/>
          </a:stretch>
        </p:blipFill>
        <p:spPr>
          <a:xfrm>
            <a:off x="1545595" y="4989293"/>
            <a:ext cx="3919373" cy="351802"/>
          </a:xfrm>
          <a:prstGeom prst="rect">
            <a:avLst/>
          </a:prstGeom>
        </p:spPr>
      </p:pic>
      <p:sp>
        <p:nvSpPr>
          <p:cNvPr id="19" name="Rectangle 18">
            <a:extLst>
              <a:ext uri="{FF2B5EF4-FFF2-40B4-BE49-F238E27FC236}">
                <a16:creationId xmlns:a16="http://schemas.microsoft.com/office/drawing/2014/main" id="{C9F787DA-9115-4B69-9357-28F000737062}"/>
              </a:ext>
            </a:extLst>
          </p:cNvPr>
          <p:cNvSpPr/>
          <p:nvPr/>
        </p:nvSpPr>
        <p:spPr bwMode="auto">
          <a:xfrm>
            <a:off x="1343023" y="3724159"/>
            <a:ext cx="4248872" cy="1616936"/>
          </a:xfrm>
          <a:prstGeom prst="rect">
            <a:avLst/>
          </a:prstGeom>
          <a:noFill/>
          <a:ln w="28575">
            <a:solidFill>
              <a:srgbClr val="00B0F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0" name="TextBox 19">
            <a:extLst>
              <a:ext uri="{FF2B5EF4-FFF2-40B4-BE49-F238E27FC236}">
                <a16:creationId xmlns:a16="http://schemas.microsoft.com/office/drawing/2014/main" id="{5B81C039-84F0-4A67-A90C-C2B17CD45280}"/>
              </a:ext>
            </a:extLst>
          </p:cNvPr>
          <p:cNvSpPr txBox="1"/>
          <p:nvPr/>
        </p:nvSpPr>
        <p:spPr>
          <a:xfrm>
            <a:off x="1545595" y="5568115"/>
            <a:ext cx="3771903" cy="830997"/>
          </a:xfrm>
          <a:prstGeom prst="rect">
            <a:avLst/>
          </a:prstGeom>
          <a:ln/>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lang="en-US" sz="2400" b="1" dirty="0"/>
              <a:t>Adding such penalties to the loss function</a:t>
            </a:r>
          </a:p>
        </p:txBody>
      </p:sp>
    </p:spTree>
    <p:extLst>
      <p:ext uri="{BB962C8B-B14F-4D97-AF65-F5344CB8AC3E}">
        <p14:creationId xmlns:p14="http://schemas.microsoft.com/office/powerpoint/2010/main" val="4153844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10" presetClass="entr" presetSubtype="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009E4876-41F6-4599-8983-050D5E90C3D8}"/>
              </a:ext>
            </a:extLst>
          </p:cNvPr>
          <p:cNvSpPr/>
          <p:nvPr/>
        </p:nvSpPr>
        <p:spPr bwMode="auto">
          <a:xfrm>
            <a:off x="1924050" y="5084948"/>
            <a:ext cx="1809750" cy="1039627"/>
          </a:xfrm>
          <a:custGeom>
            <a:avLst/>
            <a:gdLst>
              <a:gd name="connsiteX0" fmla="*/ 0 w 1809750"/>
              <a:gd name="connsiteY0" fmla="*/ 715777 h 1039627"/>
              <a:gd name="connsiteX1" fmla="*/ 171450 w 1809750"/>
              <a:gd name="connsiteY1" fmla="*/ 182377 h 1039627"/>
              <a:gd name="connsiteX2" fmla="*/ 295275 w 1809750"/>
              <a:gd name="connsiteY2" fmla="*/ 1402 h 1039627"/>
              <a:gd name="connsiteX3" fmla="*/ 495300 w 1809750"/>
              <a:gd name="connsiteY3" fmla="*/ 258577 h 1039627"/>
              <a:gd name="connsiteX4" fmla="*/ 1019175 w 1809750"/>
              <a:gd name="connsiteY4" fmla="*/ 715777 h 1039627"/>
              <a:gd name="connsiteX5" fmla="*/ 1809750 w 1809750"/>
              <a:gd name="connsiteY5" fmla="*/ 1039627 h 10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9750" h="1039627">
                <a:moveTo>
                  <a:pt x="0" y="715777"/>
                </a:moveTo>
                <a:cubicBezTo>
                  <a:pt x="61119" y="508608"/>
                  <a:pt x="122238" y="301439"/>
                  <a:pt x="171450" y="182377"/>
                </a:cubicBezTo>
                <a:cubicBezTo>
                  <a:pt x="220662" y="63315"/>
                  <a:pt x="241300" y="-11298"/>
                  <a:pt x="295275" y="1402"/>
                </a:cubicBezTo>
                <a:cubicBezTo>
                  <a:pt x="349250" y="14102"/>
                  <a:pt x="374650" y="139515"/>
                  <a:pt x="495300" y="258577"/>
                </a:cubicBezTo>
                <a:cubicBezTo>
                  <a:pt x="615950" y="377639"/>
                  <a:pt x="800100" y="585602"/>
                  <a:pt x="1019175" y="715777"/>
                </a:cubicBezTo>
                <a:cubicBezTo>
                  <a:pt x="1238250" y="845952"/>
                  <a:pt x="1524000" y="942789"/>
                  <a:pt x="1809750" y="1039627"/>
                </a:cubicBezTo>
              </a:path>
            </a:pathLst>
          </a:custGeom>
          <a:noFill/>
          <a:ln w="38100">
            <a:solidFill>
              <a:srgbClr val="FD8555"/>
            </a:solidFill>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en-US"/>
          </a:p>
        </p:txBody>
      </p:sp>
      <p:sp>
        <p:nvSpPr>
          <p:cNvPr id="51" name="Freeform: Shape 50">
            <a:extLst>
              <a:ext uri="{FF2B5EF4-FFF2-40B4-BE49-F238E27FC236}">
                <a16:creationId xmlns:a16="http://schemas.microsoft.com/office/drawing/2014/main" id="{7E8D269F-6C40-4782-A44C-3D8F2787105C}"/>
              </a:ext>
            </a:extLst>
          </p:cNvPr>
          <p:cNvSpPr/>
          <p:nvPr/>
        </p:nvSpPr>
        <p:spPr bwMode="auto">
          <a:xfrm>
            <a:off x="1907420" y="5283106"/>
            <a:ext cx="1809946" cy="922218"/>
          </a:xfrm>
          <a:custGeom>
            <a:avLst/>
            <a:gdLst>
              <a:gd name="connsiteX0" fmla="*/ 0 w 1621410"/>
              <a:gd name="connsiteY0" fmla="*/ 923827 h 923827"/>
              <a:gd name="connsiteX1" fmla="*/ 282804 w 1621410"/>
              <a:gd name="connsiteY1" fmla="*/ 593889 h 923827"/>
              <a:gd name="connsiteX2" fmla="*/ 725864 w 1621410"/>
              <a:gd name="connsiteY2" fmla="*/ 263951 h 923827"/>
              <a:gd name="connsiteX3" fmla="*/ 1150070 w 1621410"/>
              <a:gd name="connsiteY3" fmla="*/ 94268 h 923827"/>
              <a:gd name="connsiteX4" fmla="*/ 1621410 w 1621410"/>
              <a:gd name="connsiteY4" fmla="*/ 0 h 923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1410" h="923827">
                <a:moveTo>
                  <a:pt x="0" y="923827"/>
                </a:moveTo>
                <a:cubicBezTo>
                  <a:pt x="80913" y="813847"/>
                  <a:pt x="161827" y="703868"/>
                  <a:pt x="282804" y="593889"/>
                </a:cubicBezTo>
                <a:cubicBezTo>
                  <a:pt x="403781" y="483910"/>
                  <a:pt x="581320" y="347221"/>
                  <a:pt x="725864" y="263951"/>
                </a:cubicBezTo>
                <a:cubicBezTo>
                  <a:pt x="870408" y="180681"/>
                  <a:pt x="1000812" y="138260"/>
                  <a:pt x="1150070" y="94268"/>
                </a:cubicBezTo>
                <a:cubicBezTo>
                  <a:pt x="1299328" y="50276"/>
                  <a:pt x="1460369" y="25138"/>
                  <a:pt x="1621410" y="0"/>
                </a:cubicBezTo>
              </a:path>
            </a:pathLst>
          </a:custGeom>
          <a:noFill/>
          <a:ln w="38100">
            <a:solidFill>
              <a:schemeClr val="tx2">
                <a:lumMod val="60000"/>
                <a:lumOff val="40000"/>
              </a:schemeClr>
            </a:solidFill>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en-US" dirty="0"/>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57FE612-E5D8-436E-86AA-D19ECB8413BA}"/>
                  </a:ext>
                </a:extLst>
              </p:cNvPr>
              <p:cNvSpPr>
                <a:spLocks noGrp="1"/>
              </p:cNvSpPr>
              <p:nvPr>
                <p:ph type="title"/>
              </p:nvPr>
            </p:nvSpPr>
            <p:spPr/>
            <p:txBody>
              <a:bodyPr>
                <a:normAutofit/>
              </a:bodyPr>
              <a:lstStyle/>
              <a:p>
                <a:r>
                  <a:rPr lang="en-US" sz="3600" dirty="0"/>
                  <a:t>Low RF Power </a:t>
                </a:r>
                <a14:m>
                  <m:oMath xmlns:m="http://schemas.openxmlformats.org/officeDocument/2006/math">
                    <m:r>
                      <a:rPr lang="en-US" sz="3600" b="1" i="1" smtClean="0">
                        <a:latin typeface="Cambria Math" panose="02040503050406030204" pitchFamily="18" charset="0"/>
                      </a:rPr>
                      <m:t>≠</m:t>
                    </m:r>
                  </m:oMath>
                </a14:m>
                <a:r>
                  <a:rPr lang="en-US" sz="3600" dirty="0"/>
                  <a:t> High Energy Efficiency!</a:t>
                </a:r>
              </a:p>
            </p:txBody>
          </p:sp>
        </mc:Choice>
        <mc:Fallback xmlns="">
          <p:sp>
            <p:nvSpPr>
              <p:cNvPr id="2" name="Title 1">
                <a:extLst>
                  <a:ext uri="{FF2B5EF4-FFF2-40B4-BE49-F238E27FC236}">
                    <a16:creationId xmlns:a16="http://schemas.microsoft.com/office/drawing/2014/main" id="{C57FE612-E5D8-436E-86AA-D19ECB8413BA}"/>
                  </a:ext>
                </a:extLst>
              </p:cNvPr>
              <p:cNvSpPr>
                <a:spLocks noGrp="1" noRot="1" noChangeAspect="1" noMove="1" noResize="1" noEditPoints="1" noAdjustHandles="1" noChangeArrowheads="1" noChangeShapeType="1" noTextEdit="1"/>
              </p:cNvSpPr>
              <p:nvPr>
                <p:ph type="title"/>
              </p:nvPr>
            </p:nvSpPr>
            <p:spPr>
              <a:blipFill>
                <a:blip r:embed="rId3"/>
                <a:stretch>
                  <a:fillRect l="-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9EE894-E575-4520-98D5-FE9C7D8E7301}"/>
                  </a:ext>
                </a:extLst>
              </p:cNvPr>
              <p:cNvSpPr>
                <a:spLocks noGrp="1"/>
              </p:cNvSpPr>
              <p:nvPr>
                <p:ph idx="1"/>
              </p:nvPr>
            </p:nvSpPr>
            <p:spPr>
              <a:xfrm>
                <a:off x="609600" y="1235413"/>
                <a:ext cx="10972800" cy="3756998"/>
              </a:xfrm>
            </p:spPr>
            <p:txBody>
              <a:bodyPr>
                <a:normAutofit/>
              </a:bodyPr>
              <a:lstStyle/>
              <a:p>
                <a:r>
                  <a:rPr lang="en-US" b="1" dirty="0"/>
                  <a:t>Energy efficiency – Bits per Joule (BpJ)</a:t>
                </a:r>
              </a:p>
              <a:p>
                <a:pPr lvl="1"/>
                <a14:m>
                  <m:oMath xmlns:m="http://schemas.openxmlformats.org/officeDocument/2006/math">
                    <m:r>
                      <m:rPr>
                        <m:sty m:val="p"/>
                      </m:rPr>
                      <a:rPr lang="en-US" sz="2400" b="0" i="0" smtClean="0">
                        <a:latin typeface="Cambria Math" panose="02040503050406030204" pitchFamily="18" charset="0"/>
                      </a:rPr>
                      <m:t>BpJ</m:t>
                    </m:r>
                    <m:r>
                      <a:rPr lang="en-US" sz="2400" b="0" i="1" dirty="0" smtClean="0">
                        <a:latin typeface="Cambria Math" panose="02040503050406030204" pitchFamily="18" charset="0"/>
                      </a:rPr>
                      <m:t> =</m:t>
                    </m:r>
                    <m:r>
                      <m:rPr>
                        <m:sty m:val="p"/>
                      </m:rPr>
                      <a:rPr lang="en-US" sz="2400" b="0" i="0" dirty="0" smtClean="0">
                        <a:latin typeface="Cambria Math" panose="02040503050406030204" pitchFamily="18" charset="0"/>
                      </a:rPr>
                      <m:t>Goodput</m:t>
                    </m:r>
                    <m:r>
                      <a:rPr lang="en-US" sz="2400" b="0" i="1" dirty="0" smtClean="0">
                        <a:latin typeface="Cambria Math" panose="02040503050406030204" pitchFamily="18" charset="0"/>
                      </a:rPr>
                      <m:t>/</m:t>
                    </m:r>
                    <m:r>
                      <m:rPr>
                        <m:sty m:val="p"/>
                      </m:rPr>
                      <a:rPr lang="en-US" sz="2400" b="0" i="0" dirty="0" smtClean="0">
                        <a:latin typeface="Cambria Math" panose="02040503050406030204" pitchFamily="18" charset="0"/>
                      </a:rPr>
                      <m:t>Power</m:t>
                    </m:r>
                    <m:r>
                      <a:rPr lang="en-US" sz="2400" b="0" i="1" dirty="0" smtClean="0">
                        <a:latin typeface="Cambria Math" panose="02040503050406030204" pitchFamily="18" charset="0"/>
                      </a:rPr>
                      <m:t> </m:t>
                    </m:r>
                  </m:oMath>
                </a14:m>
                <a:r>
                  <a:rPr lang="en-US" sz="2400" dirty="0">
                    <a:sym typeface="Wingdings" panose="05000000000000000000" pitchFamily="2" charset="2"/>
                  </a:rPr>
                  <a:t></a:t>
                </a:r>
                <a:r>
                  <a:rPr lang="en-US" sz="2400" dirty="0"/>
                  <a:t> number of bits sent using 1 Joule RF energy</a:t>
                </a:r>
              </a:p>
              <a:p>
                <a:r>
                  <a:rPr lang="en-US" b="1" dirty="0"/>
                  <a:t>BpJ vs. RF power</a:t>
                </a:r>
              </a:p>
              <a:p>
                <a:pPr lvl="1"/>
                <a:r>
                  <a:rPr lang="en-US" sz="2400" dirty="0"/>
                  <a:t>High RF power -&gt; low BpJ</a:t>
                </a:r>
              </a:p>
              <a:p>
                <a:pPr lvl="1"/>
                <a:r>
                  <a:rPr lang="en-US" sz="2400" dirty="0">
                    <a:solidFill>
                      <a:srgbClr val="FF0000"/>
                    </a:solidFill>
                  </a:rPr>
                  <a:t>Very low RF power -&gt; low </a:t>
                </a:r>
                <a:r>
                  <a:rPr lang="en-US" sz="2400" dirty="0" err="1">
                    <a:solidFill>
                      <a:srgbClr val="FF0000"/>
                    </a:solidFill>
                  </a:rPr>
                  <a:t>BpJ</a:t>
                </a:r>
                <a:endParaRPr lang="en-US" sz="2400" dirty="0">
                  <a:solidFill>
                    <a:srgbClr val="FF0000"/>
                  </a:solidFill>
                </a:endParaRPr>
              </a:p>
              <a:p>
                <a:pPr indent="0">
                  <a:buNone/>
                </a:pPr>
                <a:endParaRPr lang="en-US" sz="800" dirty="0"/>
              </a:p>
              <a:p>
                <a:r>
                  <a:rPr lang="en-US" b="1" dirty="0"/>
                  <a:t>Query the NN many times for a curve of </a:t>
                </a:r>
              </a:p>
              <a:p>
                <a:pPr indent="0">
                  <a:buNone/>
                </a:pPr>
                <a:r>
                  <a:rPr lang="en-US" b="1" dirty="0"/>
                  <a:t>    energy efficiency</a:t>
                </a:r>
              </a:p>
            </p:txBody>
          </p:sp>
        </mc:Choice>
        <mc:Fallback xmlns="">
          <p:sp>
            <p:nvSpPr>
              <p:cNvPr id="3" name="Content Placeholder 2">
                <a:extLst>
                  <a:ext uri="{FF2B5EF4-FFF2-40B4-BE49-F238E27FC236}">
                    <a16:creationId xmlns:a16="http://schemas.microsoft.com/office/drawing/2014/main" id="{7C9EE894-E575-4520-98D5-FE9C7D8E7301}"/>
                  </a:ext>
                </a:extLst>
              </p:cNvPr>
              <p:cNvSpPr>
                <a:spLocks noGrp="1" noRot="1" noChangeAspect="1" noMove="1" noResize="1" noEditPoints="1" noAdjustHandles="1" noChangeArrowheads="1" noChangeShapeType="1" noTextEdit="1"/>
              </p:cNvSpPr>
              <p:nvPr>
                <p:ph idx="1"/>
              </p:nvPr>
            </p:nvSpPr>
            <p:spPr>
              <a:xfrm>
                <a:off x="609600" y="1235413"/>
                <a:ext cx="10972800" cy="3756998"/>
              </a:xfrm>
              <a:blipFill>
                <a:blip r:embed="rId4"/>
                <a:stretch>
                  <a:fillRect t="-162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A72C847-D8DF-4462-B603-9ED53E9136F8}"/>
              </a:ext>
            </a:extLst>
          </p:cNvPr>
          <p:cNvSpPr>
            <a:spLocks noGrp="1"/>
          </p:cNvSpPr>
          <p:nvPr>
            <p:ph type="sldNum" sz="quarter" idx="12"/>
          </p:nvPr>
        </p:nvSpPr>
        <p:spPr/>
        <p:txBody>
          <a:bodyPr/>
          <a:lstStyle/>
          <a:p>
            <a:fld id="{B6F15528-21DE-4FAA-801E-634DDDAF4B2B}" type="slidenum">
              <a:rPr lang="en-US" smtClean="0"/>
              <a:pPr/>
              <a:t>13</a:t>
            </a:fld>
            <a:endParaRPr lang="en-US" dirty="0"/>
          </a:p>
        </p:txBody>
      </p:sp>
      <p:sp>
        <p:nvSpPr>
          <p:cNvPr id="5" name="Arrow: Right 4">
            <a:extLst>
              <a:ext uri="{FF2B5EF4-FFF2-40B4-BE49-F238E27FC236}">
                <a16:creationId xmlns:a16="http://schemas.microsoft.com/office/drawing/2014/main" id="{B8426D6B-806D-4002-9942-30AF96EEDE31}"/>
              </a:ext>
            </a:extLst>
          </p:cNvPr>
          <p:cNvSpPr/>
          <p:nvPr/>
        </p:nvSpPr>
        <p:spPr bwMode="auto">
          <a:xfrm>
            <a:off x="5210628" y="2954312"/>
            <a:ext cx="457200" cy="242126"/>
          </a:xfrm>
          <a:prstGeom prst="rightArrow">
            <a:avLst/>
          </a:prstGeom>
          <a:solidFill>
            <a:srgbClr val="00B0F0"/>
          </a:solidFill>
          <a:ln>
            <a:solidFill>
              <a:schemeClr val="tx1"/>
            </a:solidFill>
          </a:ln>
        </p:spPr>
        <p:txBody>
          <a:bodyPr vert="horz" wrap="square" lIns="91440" tIns="45720" rIns="91440" bIns="45720" numCol="1" rtlCol="0" anchor="t" anchorCtr="0" compatLnSpc="1">
            <a:prstTxWarp prst="textNoShape">
              <a:avLst/>
            </a:prstTxWarp>
          </a:bodyPr>
          <a:lstStyle/>
          <a:p>
            <a:pPr algn="ctr"/>
            <a:endParaRPr lang="en-US"/>
          </a:p>
        </p:txBody>
      </p:sp>
      <p:sp>
        <p:nvSpPr>
          <p:cNvPr id="10" name="TextBox 9">
            <a:extLst>
              <a:ext uri="{FF2B5EF4-FFF2-40B4-BE49-F238E27FC236}">
                <a16:creationId xmlns:a16="http://schemas.microsoft.com/office/drawing/2014/main" id="{8DA77A85-8DFE-483C-B9D4-94F9340A7507}"/>
              </a:ext>
            </a:extLst>
          </p:cNvPr>
          <p:cNvSpPr txBox="1"/>
          <p:nvPr/>
        </p:nvSpPr>
        <p:spPr>
          <a:xfrm>
            <a:off x="5718835" y="2732877"/>
            <a:ext cx="1915668" cy="584775"/>
          </a:xfrm>
          <a:prstGeom prst="rect">
            <a:avLst/>
          </a:prstGeom>
          <a:noFill/>
        </p:spPr>
        <p:txBody>
          <a:bodyPr wrap="square" rtlCol="0">
            <a:spAutoFit/>
          </a:bodyPr>
          <a:lstStyle/>
          <a:p>
            <a:r>
              <a:rPr lang="en-US" sz="1600" dirty="0"/>
              <a:t>See theoretical proof in our paper</a:t>
            </a:r>
          </a:p>
        </p:txBody>
      </p:sp>
      <p:grpSp>
        <p:nvGrpSpPr>
          <p:cNvPr id="35" name="Group 34">
            <a:extLst>
              <a:ext uri="{FF2B5EF4-FFF2-40B4-BE49-F238E27FC236}">
                <a16:creationId xmlns:a16="http://schemas.microsoft.com/office/drawing/2014/main" id="{583D682D-5102-416B-B481-65E90B46D6A8}"/>
              </a:ext>
            </a:extLst>
          </p:cNvPr>
          <p:cNvGrpSpPr/>
          <p:nvPr/>
        </p:nvGrpSpPr>
        <p:grpSpPr>
          <a:xfrm>
            <a:off x="7807464" y="2138529"/>
            <a:ext cx="3947897" cy="3022856"/>
            <a:chOff x="7968659" y="3578005"/>
            <a:chExt cx="3947897" cy="3022856"/>
          </a:xfrm>
        </p:grpSpPr>
        <p:pic>
          <p:nvPicPr>
            <p:cNvPr id="14" name="Graphic 13">
              <a:extLst>
                <a:ext uri="{FF2B5EF4-FFF2-40B4-BE49-F238E27FC236}">
                  <a16:creationId xmlns:a16="http://schemas.microsoft.com/office/drawing/2014/main" id="{EEDEB530-C345-447C-87CE-B0CBA2E3EC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68659" y="3578005"/>
              <a:ext cx="3947897" cy="2960922"/>
            </a:xfrm>
            <a:prstGeom prst="rect">
              <a:avLst/>
            </a:prstGeom>
          </p:spPr>
        </p:pic>
        <p:sp>
          <p:nvSpPr>
            <p:cNvPr id="21" name="TextBox 20">
              <a:extLst>
                <a:ext uri="{FF2B5EF4-FFF2-40B4-BE49-F238E27FC236}">
                  <a16:creationId xmlns:a16="http://schemas.microsoft.com/office/drawing/2014/main" id="{ABDE1E93-21B6-4C27-BD0C-C081F20A661D}"/>
                </a:ext>
              </a:extLst>
            </p:cNvPr>
            <p:cNvSpPr txBox="1"/>
            <p:nvPr/>
          </p:nvSpPr>
          <p:spPr>
            <a:xfrm rot="16200000">
              <a:off x="10584596" y="4833246"/>
              <a:ext cx="2305420" cy="358500"/>
            </a:xfrm>
            <a:prstGeom prst="rect">
              <a:avLst/>
            </a:prstGeom>
            <a:solidFill>
              <a:schemeClr val="bg1"/>
            </a:solidFill>
          </p:spPr>
          <p:txBody>
            <a:bodyPr wrap="none" rtlCol="0">
              <a:spAutoFit/>
            </a:bodyPr>
            <a:lstStyle/>
            <a:p>
              <a:r>
                <a:rPr lang="en-US" b="1" dirty="0">
                  <a:solidFill>
                    <a:srgbClr val="BE2F02"/>
                  </a:solidFill>
                </a:rPr>
                <a:t>Energy Efficiency (</a:t>
              </a:r>
              <a:r>
                <a:rPr lang="en-US" dirty="0">
                  <a:solidFill>
                    <a:srgbClr val="BE2F02"/>
                  </a:solidFill>
                  <a:latin typeface="Cambria Math" panose="02040503050406030204" pitchFamily="18" charset="0"/>
                  <a:ea typeface="Cambria Math" panose="02040503050406030204" pitchFamily="18" charset="0"/>
                  <a:cs typeface="Times New Roman" panose="02020603050405020304" pitchFamily="18" charset="0"/>
                </a:rPr>
                <a:t>G/P</a:t>
              </a:r>
              <a:r>
                <a:rPr lang="en-US" b="1" dirty="0">
                  <a:solidFill>
                    <a:srgbClr val="BE2F02"/>
                  </a:solidFill>
                </a:rPr>
                <a:t>)</a:t>
              </a:r>
            </a:p>
          </p:txBody>
        </p:sp>
        <p:sp>
          <p:nvSpPr>
            <p:cNvPr id="22" name="TextBox 21">
              <a:extLst>
                <a:ext uri="{FF2B5EF4-FFF2-40B4-BE49-F238E27FC236}">
                  <a16:creationId xmlns:a16="http://schemas.microsoft.com/office/drawing/2014/main" id="{4CF23B58-C7A7-4171-AFE2-FD9AE467689B}"/>
                </a:ext>
              </a:extLst>
            </p:cNvPr>
            <p:cNvSpPr txBox="1"/>
            <p:nvPr/>
          </p:nvSpPr>
          <p:spPr>
            <a:xfrm rot="16200000">
              <a:off x="7633918" y="4833245"/>
              <a:ext cx="1327572" cy="358500"/>
            </a:xfrm>
            <a:prstGeom prst="rect">
              <a:avLst/>
            </a:prstGeom>
            <a:solidFill>
              <a:schemeClr val="bg1"/>
            </a:solidFill>
          </p:spPr>
          <p:txBody>
            <a:bodyPr wrap="none" rtlCol="0">
              <a:spAutoFit/>
            </a:bodyPr>
            <a:lstStyle/>
            <a:p>
              <a:r>
                <a:rPr lang="en-US" b="1" dirty="0">
                  <a:solidFill>
                    <a:srgbClr val="0070C0"/>
                  </a:solidFill>
                </a:rPr>
                <a:t>Goodput (</a:t>
              </a:r>
              <a:r>
                <a:rPr lang="en-US" dirty="0">
                  <a:solidFill>
                    <a:srgbClr val="0070C0"/>
                  </a:solidFill>
                  <a:latin typeface="Cambria Math" panose="02040503050406030204" pitchFamily="18" charset="0"/>
                  <a:ea typeface="Cambria Math" panose="02040503050406030204" pitchFamily="18" charset="0"/>
                  <a:cs typeface="Times New Roman" panose="02020603050405020304" pitchFamily="18" charset="0"/>
                </a:rPr>
                <a:t>G</a:t>
              </a:r>
              <a:r>
                <a:rPr lang="en-US" b="1" dirty="0">
                  <a:solidFill>
                    <a:srgbClr val="0070C0"/>
                  </a:solidFill>
                </a:rPr>
                <a:t>)</a:t>
              </a:r>
            </a:p>
          </p:txBody>
        </p:sp>
        <p:sp>
          <p:nvSpPr>
            <p:cNvPr id="29" name="TextBox 28">
              <a:extLst>
                <a:ext uri="{FF2B5EF4-FFF2-40B4-BE49-F238E27FC236}">
                  <a16:creationId xmlns:a16="http://schemas.microsoft.com/office/drawing/2014/main" id="{A3A2099A-B72C-4D9F-9F33-D8702F5D4D85}"/>
                </a:ext>
              </a:extLst>
            </p:cNvPr>
            <p:cNvSpPr txBox="1"/>
            <p:nvPr/>
          </p:nvSpPr>
          <p:spPr>
            <a:xfrm>
              <a:off x="8980760" y="6242361"/>
              <a:ext cx="2228056" cy="358500"/>
            </a:xfrm>
            <a:prstGeom prst="rect">
              <a:avLst/>
            </a:prstGeom>
            <a:solidFill>
              <a:schemeClr val="bg1"/>
            </a:solidFill>
          </p:spPr>
          <p:txBody>
            <a:bodyPr wrap="none" rtlCol="0">
              <a:spAutoFit/>
            </a:bodyPr>
            <a:lstStyle/>
            <a:p>
              <a:r>
                <a:rPr lang="en-US" b="1" dirty="0"/>
                <a:t>Transmit RF Power (</a:t>
              </a:r>
              <a:r>
                <a:rPr lang="en-US" dirty="0">
                  <a:latin typeface="Cambria Math" panose="02040503050406030204" pitchFamily="18" charset="0"/>
                  <a:ea typeface="Cambria Math" panose="02040503050406030204" pitchFamily="18" charset="0"/>
                  <a:cs typeface="Times New Roman" panose="02020603050405020304" pitchFamily="18" charset="0"/>
                </a:rPr>
                <a:t>P</a:t>
              </a:r>
              <a:r>
                <a:rPr lang="en-US" b="1" dirty="0"/>
                <a:t>)</a:t>
              </a:r>
            </a:p>
          </p:txBody>
        </p:sp>
      </p:grpSp>
      <p:sp>
        <p:nvSpPr>
          <p:cNvPr id="39" name="Rectangle 38">
            <a:extLst>
              <a:ext uri="{FF2B5EF4-FFF2-40B4-BE49-F238E27FC236}">
                <a16:creationId xmlns:a16="http://schemas.microsoft.com/office/drawing/2014/main" id="{4C0188A3-C233-4DF1-90C5-5E39D57BAE6F}"/>
              </a:ext>
            </a:extLst>
          </p:cNvPr>
          <p:cNvSpPr/>
          <p:nvPr/>
        </p:nvSpPr>
        <p:spPr bwMode="auto">
          <a:xfrm>
            <a:off x="1621410" y="4766149"/>
            <a:ext cx="2469823" cy="1684969"/>
          </a:xfrm>
          <a:prstGeom prst="rect">
            <a:avLst/>
          </a:prstGeom>
          <a:noFill/>
          <a:ln w="19050">
            <a:solidFill>
              <a:schemeClr val="bg1">
                <a:lumMod val="65000"/>
              </a:schemeClr>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algn="ctr"/>
            <a:endParaRPr lang="en-US"/>
          </a:p>
        </p:txBody>
      </p:sp>
      <p:sp>
        <p:nvSpPr>
          <p:cNvPr id="40" name="TextBox 39">
            <a:extLst>
              <a:ext uri="{FF2B5EF4-FFF2-40B4-BE49-F238E27FC236}">
                <a16:creationId xmlns:a16="http://schemas.microsoft.com/office/drawing/2014/main" id="{52D85C4F-3DA1-449D-9027-0EA8500231C7}"/>
              </a:ext>
            </a:extLst>
          </p:cNvPr>
          <p:cNvSpPr txBox="1"/>
          <p:nvPr/>
        </p:nvSpPr>
        <p:spPr>
          <a:xfrm>
            <a:off x="1735651" y="6471554"/>
            <a:ext cx="2228056" cy="358500"/>
          </a:xfrm>
          <a:prstGeom prst="rect">
            <a:avLst/>
          </a:prstGeom>
          <a:solidFill>
            <a:schemeClr val="bg1"/>
          </a:solidFill>
        </p:spPr>
        <p:txBody>
          <a:bodyPr wrap="none" rtlCol="0">
            <a:spAutoFit/>
          </a:bodyPr>
          <a:lstStyle/>
          <a:p>
            <a:r>
              <a:rPr lang="en-US" b="1" dirty="0"/>
              <a:t>Transmit RF Power (</a:t>
            </a:r>
            <a:r>
              <a:rPr lang="en-US" dirty="0">
                <a:latin typeface="Cambria Math" panose="02040503050406030204" pitchFamily="18" charset="0"/>
                <a:ea typeface="Cambria Math" panose="02040503050406030204" pitchFamily="18" charset="0"/>
                <a:cs typeface="Times New Roman" panose="02020603050405020304" pitchFamily="18" charset="0"/>
              </a:rPr>
              <a:t>P</a:t>
            </a:r>
            <a:r>
              <a:rPr lang="en-US" b="1" dirty="0"/>
              <a:t>)</a:t>
            </a:r>
          </a:p>
        </p:txBody>
      </p:sp>
      <p:sp>
        <p:nvSpPr>
          <p:cNvPr id="41" name="TextBox 40">
            <a:extLst>
              <a:ext uri="{FF2B5EF4-FFF2-40B4-BE49-F238E27FC236}">
                <a16:creationId xmlns:a16="http://schemas.microsoft.com/office/drawing/2014/main" id="{87E48119-9965-4BB0-8E6A-A233209CCAC6}"/>
              </a:ext>
            </a:extLst>
          </p:cNvPr>
          <p:cNvSpPr txBox="1"/>
          <p:nvPr/>
        </p:nvSpPr>
        <p:spPr>
          <a:xfrm rot="16200000">
            <a:off x="731939" y="5459549"/>
            <a:ext cx="1327572" cy="358500"/>
          </a:xfrm>
          <a:prstGeom prst="rect">
            <a:avLst/>
          </a:prstGeom>
          <a:solidFill>
            <a:schemeClr val="bg1"/>
          </a:solidFill>
        </p:spPr>
        <p:txBody>
          <a:bodyPr wrap="none" rtlCol="0">
            <a:spAutoFit/>
          </a:bodyPr>
          <a:lstStyle/>
          <a:p>
            <a:r>
              <a:rPr lang="en-US" b="1" dirty="0">
                <a:solidFill>
                  <a:srgbClr val="0070C0"/>
                </a:solidFill>
              </a:rPr>
              <a:t>Goodput (</a:t>
            </a:r>
            <a:r>
              <a:rPr lang="en-US" dirty="0">
                <a:solidFill>
                  <a:srgbClr val="0070C0"/>
                </a:solidFill>
                <a:latin typeface="Cambria Math" panose="02040503050406030204" pitchFamily="18" charset="0"/>
                <a:ea typeface="Cambria Math" panose="02040503050406030204" pitchFamily="18" charset="0"/>
                <a:cs typeface="Times New Roman" panose="02020603050405020304" pitchFamily="18" charset="0"/>
              </a:rPr>
              <a:t>G</a:t>
            </a:r>
            <a:r>
              <a:rPr lang="en-US" b="1" dirty="0">
                <a:solidFill>
                  <a:srgbClr val="0070C0"/>
                </a:solidFill>
              </a:rPr>
              <a:t>)</a:t>
            </a:r>
          </a:p>
        </p:txBody>
      </p:sp>
      <p:sp>
        <p:nvSpPr>
          <p:cNvPr id="43" name="Oval 42">
            <a:extLst>
              <a:ext uri="{FF2B5EF4-FFF2-40B4-BE49-F238E27FC236}">
                <a16:creationId xmlns:a16="http://schemas.microsoft.com/office/drawing/2014/main" id="{3C139C33-2C9C-48E7-9285-B99115ACFF8E}"/>
              </a:ext>
            </a:extLst>
          </p:cNvPr>
          <p:cNvSpPr/>
          <p:nvPr/>
        </p:nvSpPr>
        <p:spPr bwMode="auto">
          <a:xfrm>
            <a:off x="1942134" y="6037697"/>
            <a:ext cx="108095" cy="108095"/>
          </a:xfrm>
          <a:prstGeom prst="ellipse">
            <a:avLst/>
          </a:prstGeom>
          <a:solidFill>
            <a:srgbClr val="0070C0"/>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44" name="Oval 43">
            <a:extLst>
              <a:ext uri="{FF2B5EF4-FFF2-40B4-BE49-F238E27FC236}">
                <a16:creationId xmlns:a16="http://schemas.microsoft.com/office/drawing/2014/main" id="{A4BD6DC1-F1BD-40D8-AAB8-502C6F29CAC8}"/>
              </a:ext>
            </a:extLst>
          </p:cNvPr>
          <p:cNvSpPr/>
          <p:nvPr/>
        </p:nvSpPr>
        <p:spPr bwMode="auto">
          <a:xfrm>
            <a:off x="2112099" y="5849248"/>
            <a:ext cx="108095" cy="108095"/>
          </a:xfrm>
          <a:prstGeom prst="ellipse">
            <a:avLst/>
          </a:prstGeom>
          <a:solidFill>
            <a:srgbClr val="0070C0"/>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45" name="Oval 44">
            <a:extLst>
              <a:ext uri="{FF2B5EF4-FFF2-40B4-BE49-F238E27FC236}">
                <a16:creationId xmlns:a16="http://schemas.microsoft.com/office/drawing/2014/main" id="{7C0214BD-7751-4EEA-8531-315F58F1AEA5}"/>
              </a:ext>
            </a:extLst>
          </p:cNvPr>
          <p:cNvSpPr/>
          <p:nvPr/>
        </p:nvSpPr>
        <p:spPr bwMode="auto">
          <a:xfrm>
            <a:off x="2326311" y="5688379"/>
            <a:ext cx="108095" cy="108095"/>
          </a:xfrm>
          <a:prstGeom prst="ellipse">
            <a:avLst/>
          </a:prstGeom>
          <a:solidFill>
            <a:srgbClr val="0070C0"/>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46" name="Oval 45">
            <a:extLst>
              <a:ext uri="{FF2B5EF4-FFF2-40B4-BE49-F238E27FC236}">
                <a16:creationId xmlns:a16="http://schemas.microsoft.com/office/drawing/2014/main" id="{66771744-89A7-4632-985A-D44D918CEDA1}"/>
              </a:ext>
            </a:extLst>
          </p:cNvPr>
          <p:cNvSpPr/>
          <p:nvPr/>
        </p:nvSpPr>
        <p:spPr bwMode="auto">
          <a:xfrm>
            <a:off x="2563350" y="5523304"/>
            <a:ext cx="108095" cy="108095"/>
          </a:xfrm>
          <a:prstGeom prst="ellipse">
            <a:avLst/>
          </a:prstGeom>
          <a:solidFill>
            <a:srgbClr val="0070C0"/>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47" name="Oval 46">
            <a:extLst>
              <a:ext uri="{FF2B5EF4-FFF2-40B4-BE49-F238E27FC236}">
                <a16:creationId xmlns:a16="http://schemas.microsoft.com/office/drawing/2014/main" id="{95AE3F1D-1CAA-4EB6-8071-6070F4D0CDC4}"/>
              </a:ext>
            </a:extLst>
          </p:cNvPr>
          <p:cNvSpPr/>
          <p:nvPr/>
        </p:nvSpPr>
        <p:spPr bwMode="auto">
          <a:xfrm>
            <a:off x="2839054" y="5402171"/>
            <a:ext cx="108095" cy="108095"/>
          </a:xfrm>
          <a:prstGeom prst="ellipse">
            <a:avLst/>
          </a:prstGeom>
          <a:solidFill>
            <a:srgbClr val="0070C0"/>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48" name="Oval 47">
            <a:extLst>
              <a:ext uri="{FF2B5EF4-FFF2-40B4-BE49-F238E27FC236}">
                <a16:creationId xmlns:a16="http://schemas.microsoft.com/office/drawing/2014/main" id="{4D4E50DA-3086-4781-889F-4B355557B9AB}"/>
              </a:ext>
            </a:extLst>
          </p:cNvPr>
          <p:cNvSpPr/>
          <p:nvPr/>
        </p:nvSpPr>
        <p:spPr bwMode="auto">
          <a:xfrm>
            <a:off x="3125857" y="5321452"/>
            <a:ext cx="108095" cy="108095"/>
          </a:xfrm>
          <a:prstGeom prst="ellipse">
            <a:avLst/>
          </a:prstGeom>
          <a:solidFill>
            <a:srgbClr val="0070C0"/>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49" name="Oval 48">
            <a:extLst>
              <a:ext uri="{FF2B5EF4-FFF2-40B4-BE49-F238E27FC236}">
                <a16:creationId xmlns:a16="http://schemas.microsoft.com/office/drawing/2014/main" id="{B8F601AB-793D-46B2-9F82-0916CF531103}"/>
              </a:ext>
            </a:extLst>
          </p:cNvPr>
          <p:cNvSpPr/>
          <p:nvPr/>
        </p:nvSpPr>
        <p:spPr bwMode="auto">
          <a:xfrm>
            <a:off x="3395393" y="5262670"/>
            <a:ext cx="108095" cy="108095"/>
          </a:xfrm>
          <a:prstGeom prst="ellipse">
            <a:avLst/>
          </a:prstGeom>
          <a:solidFill>
            <a:srgbClr val="0070C0"/>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cxnSp>
        <p:nvCxnSpPr>
          <p:cNvPr id="54" name="Straight Arrow Connector 53">
            <a:extLst>
              <a:ext uri="{FF2B5EF4-FFF2-40B4-BE49-F238E27FC236}">
                <a16:creationId xmlns:a16="http://schemas.microsoft.com/office/drawing/2014/main" id="{24ADF691-6E8B-4834-B3DB-92D090404003}"/>
              </a:ext>
            </a:extLst>
          </p:cNvPr>
          <p:cNvCxnSpPr>
            <a:cxnSpLocks/>
          </p:cNvCxnSpPr>
          <p:nvPr/>
        </p:nvCxnSpPr>
        <p:spPr>
          <a:xfrm>
            <a:off x="8956827" y="2665636"/>
            <a:ext cx="1781739"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8C994D2-4DFF-4DE3-B1DF-D7096102DB0D}"/>
              </a:ext>
            </a:extLst>
          </p:cNvPr>
          <p:cNvCxnSpPr>
            <a:cxnSpLocks/>
          </p:cNvCxnSpPr>
          <p:nvPr/>
        </p:nvCxnSpPr>
        <p:spPr>
          <a:xfrm flipH="1">
            <a:off x="8195112" y="2665636"/>
            <a:ext cx="622579"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60028A29-743D-4DC0-978D-23AC4DB7555E}"/>
              </a:ext>
            </a:extLst>
          </p:cNvPr>
          <p:cNvSpPr txBox="1"/>
          <p:nvPr/>
        </p:nvSpPr>
        <p:spPr>
          <a:xfrm>
            <a:off x="8195112" y="2277200"/>
            <a:ext cx="761715" cy="369332"/>
          </a:xfrm>
          <a:prstGeom prst="rect">
            <a:avLst/>
          </a:prstGeom>
          <a:noFill/>
        </p:spPr>
        <p:txBody>
          <a:bodyPr wrap="square">
            <a:spAutoFit/>
          </a:bodyPr>
          <a:lstStyle/>
          <a:p>
            <a:r>
              <a:rPr lang="en-US" sz="1800" b="1" dirty="0">
                <a:solidFill>
                  <a:srgbClr val="FF0000"/>
                </a:solidFill>
              </a:rPr>
              <a:t>Low P</a:t>
            </a:r>
            <a:endParaRPr lang="en-US" b="1" dirty="0">
              <a:solidFill>
                <a:srgbClr val="FF0000"/>
              </a:solidFill>
            </a:endParaRPr>
          </a:p>
        </p:txBody>
      </p:sp>
      <p:sp>
        <p:nvSpPr>
          <p:cNvPr id="60" name="TextBox 59">
            <a:extLst>
              <a:ext uri="{FF2B5EF4-FFF2-40B4-BE49-F238E27FC236}">
                <a16:creationId xmlns:a16="http://schemas.microsoft.com/office/drawing/2014/main" id="{2DBAC7F5-1CC5-462B-9FA9-CE14F4CDB3E6}"/>
              </a:ext>
            </a:extLst>
          </p:cNvPr>
          <p:cNvSpPr txBox="1"/>
          <p:nvPr/>
        </p:nvSpPr>
        <p:spPr>
          <a:xfrm>
            <a:off x="9465122" y="2298393"/>
            <a:ext cx="927777" cy="369332"/>
          </a:xfrm>
          <a:prstGeom prst="rect">
            <a:avLst/>
          </a:prstGeom>
          <a:noFill/>
        </p:spPr>
        <p:txBody>
          <a:bodyPr wrap="square">
            <a:spAutoFit/>
          </a:bodyPr>
          <a:lstStyle/>
          <a:p>
            <a:r>
              <a:rPr lang="en-US" sz="1800" b="1" dirty="0">
                <a:solidFill>
                  <a:srgbClr val="FF0000"/>
                </a:solidFill>
              </a:rPr>
              <a:t>High P</a:t>
            </a:r>
            <a:endParaRPr lang="en-US" b="1" dirty="0">
              <a:solidFill>
                <a:srgbClr val="FF0000"/>
              </a:solidFill>
            </a:endParaRPr>
          </a:p>
        </p:txBody>
      </p:sp>
      <p:sp>
        <p:nvSpPr>
          <p:cNvPr id="64" name="Rectangle 63">
            <a:extLst>
              <a:ext uri="{FF2B5EF4-FFF2-40B4-BE49-F238E27FC236}">
                <a16:creationId xmlns:a16="http://schemas.microsoft.com/office/drawing/2014/main" id="{7FA9540B-8F0F-4E49-9809-0A9E055923F9}"/>
              </a:ext>
            </a:extLst>
          </p:cNvPr>
          <p:cNvSpPr/>
          <p:nvPr/>
        </p:nvSpPr>
        <p:spPr>
          <a:xfrm>
            <a:off x="6730145" y="5455368"/>
            <a:ext cx="999672" cy="611543"/>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Power sub-NN</a:t>
            </a:r>
          </a:p>
        </p:txBody>
      </p:sp>
      <p:cxnSp>
        <p:nvCxnSpPr>
          <p:cNvPr id="65" name="Straight Arrow Connector 64">
            <a:extLst>
              <a:ext uri="{FF2B5EF4-FFF2-40B4-BE49-F238E27FC236}">
                <a16:creationId xmlns:a16="http://schemas.microsoft.com/office/drawing/2014/main" id="{C09A99D1-49D7-470B-AA1F-5111CF645ED0}"/>
              </a:ext>
            </a:extLst>
          </p:cNvPr>
          <p:cNvCxnSpPr>
            <a:cxnSpLocks/>
          </p:cNvCxnSpPr>
          <p:nvPr/>
        </p:nvCxnSpPr>
        <p:spPr>
          <a:xfrm>
            <a:off x="6249627" y="5765955"/>
            <a:ext cx="48051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AE144AC2-0835-4625-BAB2-1B0CB62EFE9A}"/>
                  </a:ext>
                </a:extLst>
              </p:cNvPr>
              <p:cNvSpPr txBox="1"/>
              <p:nvPr/>
            </p:nvSpPr>
            <p:spPr>
              <a:xfrm>
                <a:off x="4545390" y="5528842"/>
                <a:ext cx="151784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m:t>
                      </m:r>
                    </m:oMath>
                  </m:oMathPara>
                </a14:m>
                <a:endParaRPr lang="en-US" sz="2000" dirty="0"/>
              </a:p>
            </p:txBody>
          </p:sp>
        </mc:Choice>
        <mc:Fallback xmlns="">
          <p:sp>
            <p:nvSpPr>
              <p:cNvPr id="67" name="TextBox 66">
                <a:extLst>
                  <a:ext uri="{FF2B5EF4-FFF2-40B4-BE49-F238E27FC236}">
                    <a16:creationId xmlns:a16="http://schemas.microsoft.com/office/drawing/2014/main" id="{AE144AC2-0835-4625-BAB2-1B0CB62EFE9A}"/>
                  </a:ext>
                </a:extLst>
              </p:cNvPr>
              <p:cNvSpPr txBox="1">
                <a:spLocks noRot="1" noChangeAspect="1" noMove="1" noResize="1" noEditPoints="1" noAdjustHandles="1" noChangeArrowheads="1" noChangeShapeType="1" noTextEdit="1"/>
              </p:cNvSpPr>
              <p:nvPr/>
            </p:nvSpPr>
            <p:spPr>
              <a:xfrm>
                <a:off x="4545390" y="5528842"/>
                <a:ext cx="1517845" cy="400110"/>
              </a:xfrm>
              <a:prstGeom prst="rect">
                <a:avLst/>
              </a:prstGeom>
              <a:blipFill>
                <a:blip r:embed="rId7"/>
                <a:stretch>
                  <a:fillRect l="-2008" r="-17671" b="-13636"/>
                </a:stretch>
              </a:blipFill>
            </p:spPr>
            <p:txBody>
              <a:bodyPr/>
              <a:lstStyle/>
              <a:p>
                <a:r>
                  <a:rPr lang="en-US">
                    <a:noFill/>
                  </a:rPr>
                  <a:t> </a:t>
                </a:r>
              </a:p>
            </p:txBody>
          </p:sp>
        </mc:Fallback>
      </mc:AlternateContent>
      <p:cxnSp>
        <p:nvCxnSpPr>
          <p:cNvPr id="68" name="Straight Arrow Connector 67">
            <a:extLst>
              <a:ext uri="{FF2B5EF4-FFF2-40B4-BE49-F238E27FC236}">
                <a16:creationId xmlns:a16="http://schemas.microsoft.com/office/drawing/2014/main" id="{8FDD9C39-0C37-400C-A712-290D85F7ACAD}"/>
              </a:ext>
            </a:extLst>
          </p:cNvPr>
          <p:cNvCxnSpPr>
            <a:cxnSpLocks/>
          </p:cNvCxnSpPr>
          <p:nvPr/>
        </p:nvCxnSpPr>
        <p:spPr>
          <a:xfrm>
            <a:off x="7741678" y="5780818"/>
            <a:ext cx="48051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7EB2B727-94AF-4F94-A836-EBFD66DB0860}"/>
                  </a:ext>
                </a:extLst>
              </p:cNvPr>
              <p:cNvSpPr txBox="1"/>
              <p:nvPr/>
            </p:nvSpPr>
            <p:spPr>
              <a:xfrm>
                <a:off x="8081166" y="5552932"/>
                <a:ext cx="173629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𝑁</m:t>
                          </m:r>
                        </m:sub>
                      </m:sSub>
                      <m:r>
                        <a:rPr lang="en-US" sz="2000" b="0" i="1" smtClean="0">
                          <a:latin typeface="Cambria Math" panose="02040503050406030204" pitchFamily="18" charset="0"/>
                        </a:rPr>
                        <m:t>)</m:t>
                      </m:r>
                    </m:oMath>
                  </m:oMathPara>
                </a14:m>
                <a:endParaRPr lang="en-US" sz="2000" dirty="0"/>
              </a:p>
            </p:txBody>
          </p:sp>
        </mc:Choice>
        <mc:Fallback xmlns="">
          <p:sp>
            <p:nvSpPr>
              <p:cNvPr id="69" name="TextBox 68">
                <a:extLst>
                  <a:ext uri="{FF2B5EF4-FFF2-40B4-BE49-F238E27FC236}">
                    <a16:creationId xmlns:a16="http://schemas.microsoft.com/office/drawing/2014/main" id="{7EB2B727-94AF-4F94-A836-EBFD66DB0860}"/>
                  </a:ext>
                </a:extLst>
              </p:cNvPr>
              <p:cNvSpPr txBox="1">
                <a:spLocks noRot="1" noChangeAspect="1" noMove="1" noResize="1" noEditPoints="1" noAdjustHandles="1" noChangeArrowheads="1" noChangeShapeType="1" noTextEdit="1"/>
              </p:cNvSpPr>
              <p:nvPr/>
            </p:nvSpPr>
            <p:spPr>
              <a:xfrm>
                <a:off x="8081166" y="5552932"/>
                <a:ext cx="1736294" cy="400110"/>
              </a:xfrm>
              <a:prstGeom prst="rect">
                <a:avLst/>
              </a:prstGeom>
              <a:blipFill>
                <a:blip r:embed="rId8"/>
                <a:stretch>
                  <a:fillRect l="-352" r="-704"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E9C448E7-D382-40BF-BF0E-616B5167D901}"/>
                  </a:ext>
                </a:extLst>
              </p:cNvPr>
              <p:cNvSpPr txBox="1"/>
              <p:nvPr/>
            </p:nvSpPr>
            <p:spPr>
              <a:xfrm>
                <a:off x="1830292" y="6091744"/>
                <a:ext cx="756493"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𝐺</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𝑃</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oMath>
                  </m:oMathPara>
                </a14:m>
                <a:endParaRPr lang="en-US" sz="1400" dirty="0"/>
              </a:p>
            </p:txBody>
          </p:sp>
        </mc:Choice>
        <mc:Fallback xmlns="">
          <p:sp>
            <p:nvSpPr>
              <p:cNvPr id="70" name="TextBox 69">
                <a:extLst>
                  <a:ext uri="{FF2B5EF4-FFF2-40B4-BE49-F238E27FC236}">
                    <a16:creationId xmlns:a16="http://schemas.microsoft.com/office/drawing/2014/main" id="{E9C448E7-D382-40BF-BF0E-616B5167D901}"/>
                  </a:ext>
                </a:extLst>
              </p:cNvPr>
              <p:cNvSpPr txBox="1">
                <a:spLocks noRot="1" noChangeAspect="1" noMove="1" noResize="1" noEditPoints="1" noAdjustHandles="1" noChangeArrowheads="1" noChangeShapeType="1" noTextEdit="1"/>
              </p:cNvSpPr>
              <p:nvPr/>
            </p:nvSpPr>
            <p:spPr>
              <a:xfrm>
                <a:off x="1830292" y="6091744"/>
                <a:ext cx="756493" cy="307777"/>
              </a:xfrm>
              <a:prstGeom prst="rect">
                <a:avLst/>
              </a:prstGeom>
              <a:blipFill>
                <a:blip r:embed="rId9"/>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C97A8BE8-6476-45A0-8DA6-3949FB60FBC4}"/>
                  </a:ext>
                </a:extLst>
              </p:cNvPr>
              <p:cNvSpPr txBox="1"/>
              <p:nvPr/>
            </p:nvSpPr>
            <p:spPr>
              <a:xfrm>
                <a:off x="2038516" y="5889006"/>
                <a:ext cx="83427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𝐺</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𝑃</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m:t>
                      </m:r>
                    </m:oMath>
                  </m:oMathPara>
                </a14:m>
                <a:endParaRPr lang="en-US" sz="1400" dirty="0"/>
              </a:p>
            </p:txBody>
          </p:sp>
        </mc:Choice>
        <mc:Fallback xmlns="">
          <p:sp>
            <p:nvSpPr>
              <p:cNvPr id="71" name="TextBox 70">
                <a:extLst>
                  <a:ext uri="{FF2B5EF4-FFF2-40B4-BE49-F238E27FC236}">
                    <a16:creationId xmlns:a16="http://schemas.microsoft.com/office/drawing/2014/main" id="{C97A8BE8-6476-45A0-8DA6-3949FB60FBC4}"/>
                  </a:ext>
                </a:extLst>
              </p:cNvPr>
              <p:cNvSpPr txBox="1">
                <a:spLocks noRot="1" noChangeAspect="1" noMove="1" noResize="1" noEditPoints="1" noAdjustHandles="1" noChangeArrowheads="1" noChangeShapeType="1" noTextEdit="1"/>
              </p:cNvSpPr>
              <p:nvPr/>
            </p:nvSpPr>
            <p:spPr>
              <a:xfrm>
                <a:off x="2038516" y="5889006"/>
                <a:ext cx="834279" cy="307777"/>
              </a:xfrm>
              <a:prstGeom prst="rect">
                <a:avLst/>
              </a:prstGeom>
              <a:blipFill>
                <a:blip r:embed="rId10"/>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37E0359-3037-4EC2-BFBC-D5B1EBF018DD}"/>
                  </a:ext>
                </a:extLst>
              </p:cNvPr>
              <p:cNvSpPr txBox="1"/>
              <p:nvPr/>
            </p:nvSpPr>
            <p:spPr>
              <a:xfrm>
                <a:off x="2462472" y="5621043"/>
                <a:ext cx="41794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dirty="0"/>
              </a:p>
            </p:txBody>
          </p:sp>
        </mc:Choice>
        <mc:Fallback xmlns="">
          <p:sp>
            <p:nvSpPr>
              <p:cNvPr id="73" name="TextBox 72">
                <a:extLst>
                  <a:ext uri="{FF2B5EF4-FFF2-40B4-BE49-F238E27FC236}">
                    <a16:creationId xmlns:a16="http://schemas.microsoft.com/office/drawing/2014/main" id="{837E0359-3037-4EC2-BFBC-D5B1EBF018DD}"/>
                  </a:ext>
                </a:extLst>
              </p:cNvPr>
              <p:cNvSpPr txBox="1">
                <a:spLocks noRot="1" noChangeAspect="1" noMove="1" noResize="1" noEditPoints="1" noAdjustHandles="1" noChangeArrowheads="1" noChangeShapeType="1" noTextEdit="1"/>
              </p:cNvSpPr>
              <p:nvPr/>
            </p:nvSpPr>
            <p:spPr>
              <a:xfrm>
                <a:off x="2462472" y="5621043"/>
                <a:ext cx="417946" cy="369332"/>
              </a:xfrm>
              <a:prstGeom prst="rect">
                <a:avLst/>
              </a:prstGeom>
              <a:blipFill>
                <a:blip r:embed="rId11"/>
                <a:stretch>
                  <a:fillRect/>
                </a:stretch>
              </a:blipFill>
            </p:spPr>
            <p:txBody>
              <a:bodyPr/>
              <a:lstStyle/>
              <a:p>
                <a:r>
                  <a:rPr lang="en-US">
                    <a:noFill/>
                  </a:rPr>
                  <a:t> </a:t>
                </a:r>
              </a:p>
            </p:txBody>
          </p:sp>
        </mc:Fallback>
      </mc:AlternateContent>
      <p:sp>
        <p:nvSpPr>
          <p:cNvPr id="74" name="Oval 73">
            <a:extLst>
              <a:ext uri="{FF2B5EF4-FFF2-40B4-BE49-F238E27FC236}">
                <a16:creationId xmlns:a16="http://schemas.microsoft.com/office/drawing/2014/main" id="{2445B490-8A6B-40CA-A769-D32C1FE9F97B}"/>
              </a:ext>
            </a:extLst>
          </p:cNvPr>
          <p:cNvSpPr/>
          <p:nvPr/>
        </p:nvSpPr>
        <p:spPr>
          <a:xfrm>
            <a:off x="2097011" y="4974883"/>
            <a:ext cx="229300" cy="23779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1630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fade">
                                      <p:cBhvr>
                                        <p:cTn id="26" dur="500"/>
                                        <p:tgtEl>
                                          <p:spTgt spid="60"/>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500"/>
                                        <p:tgtEl>
                                          <p:spTgt spid="59"/>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500"/>
                                        <p:tgtEl>
                                          <p:spTgt spid="3">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500"/>
                                        <p:tgtEl>
                                          <p:spTgt spid="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animEffect transition="in" filter="fade">
                                      <p:cBhvr>
                                        <p:cTn id="53" dur="500"/>
                                        <p:tgtEl>
                                          <p:spTgt spid="3">
                                            <p:txEl>
                                              <p:pRg st="6" end="6"/>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500"/>
                                        <p:tgtEl>
                                          <p:spTgt spid="3">
                                            <p:txEl>
                                              <p:pRg st="7" end="7"/>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1"/>
                                        </p:tgtEl>
                                        <p:attrNameLst>
                                          <p:attrName>style.visibility</p:attrName>
                                        </p:attrNameLst>
                                      </p:cBhvr>
                                      <p:to>
                                        <p:strVal val="visible"/>
                                      </p:to>
                                    </p:set>
                                    <p:animEffect transition="in" filter="fade">
                                      <p:cBhvr>
                                        <p:cTn id="64" dur="500"/>
                                        <p:tgtEl>
                                          <p:spTgt spid="4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4"/>
                                        </p:tgtEl>
                                        <p:attrNameLst>
                                          <p:attrName>style.visibility</p:attrName>
                                        </p:attrNameLst>
                                      </p:cBhvr>
                                      <p:to>
                                        <p:strVal val="visible"/>
                                      </p:to>
                                    </p:set>
                                    <p:animEffect transition="in" filter="fade">
                                      <p:cBhvr>
                                        <p:cTn id="70" dur="500"/>
                                        <p:tgtEl>
                                          <p:spTgt spid="64"/>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67"/>
                                        </p:tgtEl>
                                        <p:attrNameLst>
                                          <p:attrName>style.visibility</p:attrName>
                                        </p:attrNameLst>
                                      </p:cBhvr>
                                      <p:to>
                                        <p:strVal val="visible"/>
                                      </p:to>
                                    </p:set>
                                    <p:animEffect transition="in" filter="fade">
                                      <p:cBhvr>
                                        <p:cTn id="75" dur="500"/>
                                        <p:tgtEl>
                                          <p:spTgt spid="67"/>
                                        </p:tgtEl>
                                      </p:cBhvr>
                                    </p:animEffect>
                                  </p:childTnLst>
                                </p:cTn>
                              </p:par>
                              <p:par>
                                <p:cTn id="76" presetID="10" presetClass="entr" presetSubtype="0" fill="hold" nodeType="withEffect">
                                  <p:stCondLst>
                                    <p:cond delay="0"/>
                                  </p:stCondLst>
                                  <p:childTnLst>
                                    <p:set>
                                      <p:cBhvr>
                                        <p:cTn id="77" dur="1" fill="hold">
                                          <p:stCondLst>
                                            <p:cond delay="0"/>
                                          </p:stCondLst>
                                        </p:cTn>
                                        <p:tgtEl>
                                          <p:spTgt spid="65"/>
                                        </p:tgtEl>
                                        <p:attrNameLst>
                                          <p:attrName>style.visibility</p:attrName>
                                        </p:attrNameLst>
                                      </p:cBhvr>
                                      <p:to>
                                        <p:strVal val="visible"/>
                                      </p:to>
                                    </p:set>
                                    <p:animEffect transition="in" filter="fade">
                                      <p:cBhvr>
                                        <p:cTn id="78" dur="500"/>
                                        <p:tgtEl>
                                          <p:spTgt spid="65"/>
                                        </p:tgtEl>
                                      </p:cBhvr>
                                    </p:animEffect>
                                  </p:childTnLst>
                                </p:cTn>
                              </p:par>
                              <p:par>
                                <p:cTn id="79" presetID="10" presetClass="entr" presetSubtype="0" fill="hold" nodeType="withEffect">
                                  <p:stCondLst>
                                    <p:cond delay="0"/>
                                  </p:stCondLst>
                                  <p:childTnLst>
                                    <p:set>
                                      <p:cBhvr>
                                        <p:cTn id="80" dur="1" fill="hold">
                                          <p:stCondLst>
                                            <p:cond delay="0"/>
                                          </p:stCondLst>
                                        </p:cTn>
                                        <p:tgtEl>
                                          <p:spTgt spid="68"/>
                                        </p:tgtEl>
                                        <p:attrNameLst>
                                          <p:attrName>style.visibility</p:attrName>
                                        </p:attrNameLst>
                                      </p:cBhvr>
                                      <p:to>
                                        <p:strVal val="visible"/>
                                      </p:to>
                                    </p:set>
                                    <p:animEffect transition="in" filter="fade">
                                      <p:cBhvr>
                                        <p:cTn id="81" dur="500"/>
                                        <p:tgtEl>
                                          <p:spTgt spid="68"/>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69"/>
                                        </p:tgtEl>
                                        <p:attrNameLst>
                                          <p:attrName>style.visibility</p:attrName>
                                        </p:attrNameLst>
                                      </p:cBhvr>
                                      <p:to>
                                        <p:strVal val="visible"/>
                                      </p:to>
                                    </p:set>
                                    <p:animEffect transition="in" filter="fade">
                                      <p:cBhvr>
                                        <p:cTn id="84" dur="500"/>
                                        <p:tgtEl>
                                          <p:spTgt spid="69"/>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43"/>
                                        </p:tgtEl>
                                        <p:attrNameLst>
                                          <p:attrName>style.visibility</p:attrName>
                                        </p:attrNameLst>
                                      </p:cBhvr>
                                      <p:to>
                                        <p:strVal val="visible"/>
                                      </p:to>
                                    </p:set>
                                    <p:animEffect transition="in" filter="fade">
                                      <p:cBhvr>
                                        <p:cTn id="89" dur="500"/>
                                        <p:tgtEl>
                                          <p:spTgt spid="43"/>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70"/>
                                        </p:tgtEl>
                                        <p:attrNameLst>
                                          <p:attrName>style.visibility</p:attrName>
                                        </p:attrNameLst>
                                      </p:cBhvr>
                                      <p:to>
                                        <p:strVal val="visible"/>
                                      </p:to>
                                    </p:set>
                                    <p:animEffect transition="in" filter="fade">
                                      <p:cBhvr>
                                        <p:cTn id="92" dur="500"/>
                                        <p:tgtEl>
                                          <p:spTgt spid="70"/>
                                        </p:tgtEl>
                                      </p:cBhvr>
                                    </p:animEffect>
                                  </p:childTnLst>
                                </p:cTn>
                              </p:par>
                            </p:childTnLst>
                          </p:cTn>
                        </p:par>
                        <p:par>
                          <p:cTn id="93" fill="hold">
                            <p:stCondLst>
                              <p:cond delay="500"/>
                            </p:stCondLst>
                            <p:childTnLst>
                              <p:par>
                                <p:cTn id="94" presetID="10" presetClass="entr" presetSubtype="0" fill="hold" grpId="0" nodeType="afterEffect">
                                  <p:stCondLst>
                                    <p:cond delay="0"/>
                                  </p:stCondLst>
                                  <p:childTnLst>
                                    <p:set>
                                      <p:cBhvr>
                                        <p:cTn id="95" dur="1" fill="hold">
                                          <p:stCondLst>
                                            <p:cond delay="0"/>
                                          </p:stCondLst>
                                        </p:cTn>
                                        <p:tgtEl>
                                          <p:spTgt spid="44"/>
                                        </p:tgtEl>
                                        <p:attrNameLst>
                                          <p:attrName>style.visibility</p:attrName>
                                        </p:attrNameLst>
                                      </p:cBhvr>
                                      <p:to>
                                        <p:strVal val="visible"/>
                                      </p:to>
                                    </p:set>
                                    <p:animEffect transition="in" filter="fade">
                                      <p:cBhvr>
                                        <p:cTn id="96" dur="500"/>
                                        <p:tgtEl>
                                          <p:spTgt spid="4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71"/>
                                        </p:tgtEl>
                                        <p:attrNameLst>
                                          <p:attrName>style.visibility</p:attrName>
                                        </p:attrNameLst>
                                      </p:cBhvr>
                                      <p:to>
                                        <p:strVal val="visible"/>
                                      </p:to>
                                    </p:set>
                                    <p:animEffect transition="in" filter="fade">
                                      <p:cBhvr>
                                        <p:cTn id="99" dur="500"/>
                                        <p:tgtEl>
                                          <p:spTgt spid="71"/>
                                        </p:tgtEl>
                                      </p:cBhvr>
                                    </p:animEffect>
                                  </p:childTnLst>
                                </p:cTn>
                              </p:par>
                            </p:childTnLst>
                          </p:cTn>
                        </p:par>
                        <p:par>
                          <p:cTn id="100" fill="hold">
                            <p:stCondLst>
                              <p:cond delay="1000"/>
                            </p:stCondLst>
                            <p:childTnLst>
                              <p:par>
                                <p:cTn id="101" presetID="10" presetClass="entr" presetSubtype="0" fill="hold" grpId="0" nodeType="afterEffect">
                                  <p:stCondLst>
                                    <p:cond delay="0"/>
                                  </p:stCondLst>
                                  <p:childTnLst>
                                    <p:set>
                                      <p:cBhvr>
                                        <p:cTn id="102" dur="1" fill="hold">
                                          <p:stCondLst>
                                            <p:cond delay="0"/>
                                          </p:stCondLst>
                                        </p:cTn>
                                        <p:tgtEl>
                                          <p:spTgt spid="45"/>
                                        </p:tgtEl>
                                        <p:attrNameLst>
                                          <p:attrName>style.visibility</p:attrName>
                                        </p:attrNameLst>
                                      </p:cBhvr>
                                      <p:to>
                                        <p:strVal val="visible"/>
                                      </p:to>
                                    </p:set>
                                    <p:animEffect transition="in" filter="fade">
                                      <p:cBhvr>
                                        <p:cTn id="103" dur="500"/>
                                        <p:tgtEl>
                                          <p:spTgt spid="45"/>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73"/>
                                        </p:tgtEl>
                                        <p:attrNameLst>
                                          <p:attrName>style.visibility</p:attrName>
                                        </p:attrNameLst>
                                      </p:cBhvr>
                                      <p:to>
                                        <p:strVal val="visible"/>
                                      </p:to>
                                    </p:set>
                                    <p:animEffect transition="in" filter="fade">
                                      <p:cBhvr>
                                        <p:cTn id="106" dur="500"/>
                                        <p:tgtEl>
                                          <p:spTgt spid="73"/>
                                        </p:tgtEl>
                                      </p:cBhvr>
                                    </p:animEffect>
                                  </p:childTnLst>
                                </p:cTn>
                              </p:par>
                            </p:childTnLst>
                          </p:cTn>
                        </p:par>
                        <p:par>
                          <p:cTn id="107" fill="hold">
                            <p:stCondLst>
                              <p:cond delay="1500"/>
                            </p:stCondLst>
                            <p:childTnLst>
                              <p:par>
                                <p:cTn id="108" presetID="10" presetClass="entr" presetSubtype="0" fill="hold" grpId="0" nodeType="afterEffect">
                                  <p:stCondLst>
                                    <p:cond delay="0"/>
                                  </p:stCondLst>
                                  <p:childTnLst>
                                    <p:set>
                                      <p:cBhvr>
                                        <p:cTn id="109" dur="1" fill="hold">
                                          <p:stCondLst>
                                            <p:cond delay="0"/>
                                          </p:stCondLst>
                                        </p:cTn>
                                        <p:tgtEl>
                                          <p:spTgt spid="46"/>
                                        </p:tgtEl>
                                        <p:attrNameLst>
                                          <p:attrName>style.visibility</p:attrName>
                                        </p:attrNameLst>
                                      </p:cBhvr>
                                      <p:to>
                                        <p:strVal val="visible"/>
                                      </p:to>
                                    </p:set>
                                    <p:animEffect transition="in" filter="fade">
                                      <p:cBhvr>
                                        <p:cTn id="110" dur="500"/>
                                        <p:tgtEl>
                                          <p:spTgt spid="46"/>
                                        </p:tgtEl>
                                      </p:cBhvr>
                                    </p:animEffect>
                                  </p:childTnLst>
                                </p:cTn>
                              </p:par>
                            </p:childTnLst>
                          </p:cTn>
                        </p:par>
                        <p:par>
                          <p:cTn id="111" fill="hold">
                            <p:stCondLst>
                              <p:cond delay="2000"/>
                            </p:stCondLst>
                            <p:childTnLst>
                              <p:par>
                                <p:cTn id="112" presetID="10" presetClass="entr" presetSubtype="0" fill="hold" grpId="0" nodeType="afterEffect">
                                  <p:stCondLst>
                                    <p:cond delay="0"/>
                                  </p:stCondLst>
                                  <p:childTnLst>
                                    <p:set>
                                      <p:cBhvr>
                                        <p:cTn id="113" dur="1" fill="hold">
                                          <p:stCondLst>
                                            <p:cond delay="0"/>
                                          </p:stCondLst>
                                        </p:cTn>
                                        <p:tgtEl>
                                          <p:spTgt spid="47"/>
                                        </p:tgtEl>
                                        <p:attrNameLst>
                                          <p:attrName>style.visibility</p:attrName>
                                        </p:attrNameLst>
                                      </p:cBhvr>
                                      <p:to>
                                        <p:strVal val="visible"/>
                                      </p:to>
                                    </p:set>
                                    <p:animEffect transition="in" filter="fade">
                                      <p:cBhvr>
                                        <p:cTn id="114" dur="500"/>
                                        <p:tgtEl>
                                          <p:spTgt spid="47"/>
                                        </p:tgtEl>
                                      </p:cBhvr>
                                    </p:animEffect>
                                  </p:childTnLst>
                                </p:cTn>
                              </p:par>
                            </p:childTnLst>
                          </p:cTn>
                        </p:par>
                        <p:par>
                          <p:cTn id="115" fill="hold">
                            <p:stCondLst>
                              <p:cond delay="2500"/>
                            </p:stCondLst>
                            <p:childTnLst>
                              <p:par>
                                <p:cTn id="116" presetID="10" presetClass="entr" presetSubtype="0" fill="hold" grpId="0" nodeType="afterEffect">
                                  <p:stCondLst>
                                    <p:cond delay="0"/>
                                  </p:stCondLst>
                                  <p:childTnLst>
                                    <p:set>
                                      <p:cBhvr>
                                        <p:cTn id="117" dur="1" fill="hold">
                                          <p:stCondLst>
                                            <p:cond delay="0"/>
                                          </p:stCondLst>
                                        </p:cTn>
                                        <p:tgtEl>
                                          <p:spTgt spid="48"/>
                                        </p:tgtEl>
                                        <p:attrNameLst>
                                          <p:attrName>style.visibility</p:attrName>
                                        </p:attrNameLst>
                                      </p:cBhvr>
                                      <p:to>
                                        <p:strVal val="visible"/>
                                      </p:to>
                                    </p:set>
                                    <p:animEffect transition="in" filter="fade">
                                      <p:cBhvr>
                                        <p:cTn id="118" dur="500"/>
                                        <p:tgtEl>
                                          <p:spTgt spid="48"/>
                                        </p:tgtEl>
                                      </p:cBhvr>
                                    </p:animEffect>
                                  </p:childTnLst>
                                </p:cTn>
                              </p:par>
                            </p:childTnLst>
                          </p:cTn>
                        </p:par>
                        <p:par>
                          <p:cTn id="119" fill="hold">
                            <p:stCondLst>
                              <p:cond delay="3000"/>
                            </p:stCondLst>
                            <p:childTnLst>
                              <p:par>
                                <p:cTn id="120" presetID="10" presetClass="entr" presetSubtype="0" fill="hold" grpId="0" nodeType="afterEffect">
                                  <p:stCondLst>
                                    <p:cond delay="0"/>
                                  </p:stCondLst>
                                  <p:childTnLst>
                                    <p:set>
                                      <p:cBhvr>
                                        <p:cTn id="121" dur="1" fill="hold">
                                          <p:stCondLst>
                                            <p:cond delay="0"/>
                                          </p:stCondLst>
                                        </p:cTn>
                                        <p:tgtEl>
                                          <p:spTgt spid="49"/>
                                        </p:tgtEl>
                                        <p:attrNameLst>
                                          <p:attrName>style.visibility</p:attrName>
                                        </p:attrNameLst>
                                      </p:cBhvr>
                                      <p:to>
                                        <p:strVal val="visible"/>
                                      </p:to>
                                    </p:set>
                                    <p:animEffect transition="in" filter="fade">
                                      <p:cBhvr>
                                        <p:cTn id="122" dur="500"/>
                                        <p:tgtEl>
                                          <p:spTgt spid="49"/>
                                        </p:tgtEl>
                                      </p:cBhvr>
                                    </p:animEffect>
                                  </p:childTnLst>
                                </p:cTn>
                              </p:par>
                            </p:childTnLst>
                          </p:cTn>
                        </p:par>
                        <p:par>
                          <p:cTn id="123" fill="hold">
                            <p:stCondLst>
                              <p:cond delay="3500"/>
                            </p:stCondLst>
                            <p:childTnLst>
                              <p:par>
                                <p:cTn id="124" presetID="10" presetClass="entr" presetSubtype="0" fill="hold" grpId="0" nodeType="afterEffect">
                                  <p:stCondLst>
                                    <p:cond delay="0"/>
                                  </p:stCondLst>
                                  <p:childTnLst>
                                    <p:set>
                                      <p:cBhvr>
                                        <p:cTn id="125" dur="1" fill="hold">
                                          <p:stCondLst>
                                            <p:cond delay="0"/>
                                          </p:stCondLst>
                                        </p:cTn>
                                        <p:tgtEl>
                                          <p:spTgt spid="51"/>
                                        </p:tgtEl>
                                        <p:attrNameLst>
                                          <p:attrName>style.visibility</p:attrName>
                                        </p:attrNameLst>
                                      </p:cBhvr>
                                      <p:to>
                                        <p:strVal val="visible"/>
                                      </p:to>
                                    </p:set>
                                    <p:animEffect transition="in" filter="fade">
                                      <p:cBhvr>
                                        <p:cTn id="126" dur="500"/>
                                        <p:tgtEl>
                                          <p:spTgt spid="51"/>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52"/>
                                        </p:tgtEl>
                                        <p:attrNameLst>
                                          <p:attrName>style.visibility</p:attrName>
                                        </p:attrNameLst>
                                      </p:cBhvr>
                                      <p:to>
                                        <p:strVal val="visible"/>
                                      </p:to>
                                    </p:set>
                                    <p:animEffect transition="in" filter="fade">
                                      <p:cBhvr>
                                        <p:cTn id="129" dur="500"/>
                                        <p:tgtEl>
                                          <p:spTgt spid="52"/>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grpId="0" nodeType="clickEffect">
                                  <p:stCondLst>
                                    <p:cond delay="0"/>
                                  </p:stCondLst>
                                  <p:childTnLst>
                                    <p:set>
                                      <p:cBhvr>
                                        <p:cTn id="133" dur="1" fill="hold">
                                          <p:stCondLst>
                                            <p:cond delay="0"/>
                                          </p:stCondLst>
                                        </p:cTn>
                                        <p:tgtEl>
                                          <p:spTgt spid="74"/>
                                        </p:tgtEl>
                                        <p:attrNameLst>
                                          <p:attrName>style.visibility</p:attrName>
                                        </p:attrNameLst>
                                      </p:cBhvr>
                                      <p:to>
                                        <p:strVal val="visible"/>
                                      </p:to>
                                    </p:set>
                                    <p:animEffect transition="in" filter="fade">
                                      <p:cBhvr>
                                        <p:cTn id="134"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1" grpId="0" animBg="1"/>
      <p:bldP spid="5" grpId="0" animBg="1"/>
      <p:bldP spid="10" grpId="0"/>
      <p:bldP spid="39" grpId="0" animBg="1"/>
      <p:bldP spid="40" grpId="0" animBg="1"/>
      <p:bldP spid="41" grpId="0" animBg="1"/>
      <p:bldP spid="43" grpId="0" animBg="1"/>
      <p:bldP spid="44" grpId="0" animBg="1"/>
      <p:bldP spid="45" grpId="0" animBg="1"/>
      <p:bldP spid="46" grpId="0" animBg="1"/>
      <p:bldP spid="47" grpId="0" animBg="1"/>
      <p:bldP spid="48" grpId="0" animBg="1"/>
      <p:bldP spid="49" grpId="0" animBg="1"/>
      <p:bldP spid="59" grpId="0"/>
      <p:bldP spid="60" grpId="0"/>
      <p:bldP spid="64" grpId="0" animBg="1"/>
      <p:bldP spid="67" grpId="0"/>
      <p:bldP spid="69" grpId="0"/>
      <p:bldP spid="70" grpId="0"/>
      <p:bldP spid="71" grpId="0"/>
      <p:bldP spid="73" grpId="0"/>
      <p:bldP spid="7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CAD55-DA34-4DF2-A5C6-8F5ADD73E453}"/>
              </a:ext>
            </a:extLst>
          </p:cNvPr>
          <p:cNvSpPr>
            <a:spLocks noGrp="1"/>
          </p:cNvSpPr>
          <p:nvPr>
            <p:ph type="title"/>
          </p:nvPr>
        </p:nvSpPr>
        <p:spPr/>
        <p:txBody>
          <a:bodyPr>
            <a:normAutofit/>
          </a:bodyPr>
          <a:lstStyle/>
          <a:p>
            <a:r>
              <a:rPr lang="en-US" sz="3600" dirty="0"/>
              <a:t>Implementation &amp; Evaluation Setup</a:t>
            </a:r>
          </a:p>
        </p:txBody>
      </p:sp>
      <p:sp>
        <p:nvSpPr>
          <p:cNvPr id="4" name="Slide Number Placeholder 3">
            <a:extLst>
              <a:ext uri="{FF2B5EF4-FFF2-40B4-BE49-F238E27FC236}">
                <a16:creationId xmlns:a16="http://schemas.microsoft.com/office/drawing/2014/main" id="{43374433-E043-4C73-A57F-E1C50884C56C}"/>
              </a:ext>
            </a:extLst>
          </p:cNvPr>
          <p:cNvSpPr>
            <a:spLocks noGrp="1"/>
          </p:cNvSpPr>
          <p:nvPr>
            <p:ph type="sldNum" sz="quarter" idx="12"/>
          </p:nvPr>
        </p:nvSpPr>
        <p:spPr/>
        <p:txBody>
          <a:bodyPr/>
          <a:lstStyle/>
          <a:p>
            <a:fld id="{B6F15528-21DE-4FAA-801E-634DDDAF4B2B}" type="slidenum">
              <a:rPr lang="en-US" smtClean="0"/>
              <a:pPr/>
              <a:t>14</a:t>
            </a:fld>
            <a:endParaRPr lang="en-US" dirty="0"/>
          </a:p>
        </p:txBody>
      </p:sp>
      <p:sp>
        <p:nvSpPr>
          <p:cNvPr id="7" name="Content Placeholder 2">
            <a:extLst>
              <a:ext uri="{FF2B5EF4-FFF2-40B4-BE49-F238E27FC236}">
                <a16:creationId xmlns:a16="http://schemas.microsoft.com/office/drawing/2014/main" id="{C86E2567-8C72-4191-8D2C-CE97E358B9C1}"/>
              </a:ext>
            </a:extLst>
          </p:cNvPr>
          <p:cNvSpPr txBox="1">
            <a:spLocks/>
          </p:cNvSpPr>
          <p:nvPr/>
        </p:nvSpPr>
        <p:spPr>
          <a:xfrm>
            <a:off x="609600" y="1219200"/>
            <a:ext cx="7113223" cy="5228327"/>
          </a:xfrm>
          <a:prstGeom prst="rect">
            <a:avLst/>
          </a:prstGeom>
        </p:spPr>
        <p:txBody>
          <a:bodyPr vert="horz" lIns="91440" tIns="45720" rIns="91440" bIns="45720" rtlCol="0">
            <a:normAutofit lnSpcReduction="10000"/>
          </a:bodyPr>
          <a:lstStyle>
            <a:lvl1pPr marL="144463" indent="317500" algn="just" defTabSz="385743" rtl="0" eaLnBrk="1" latinLnBrk="0" hangingPunct="1">
              <a:spcBef>
                <a:spcPct val="20000"/>
              </a:spcBef>
              <a:buClr>
                <a:srgbClr val="F3B50F"/>
              </a:buClr>
              <a:buSzPct val="90000"/>
              <a:buFont typeface="Wingdings" pitchFamily="2" charset="2"/>
              <a:buChar char="§"/>
              <a:tabLst>
                <a:tab pos="628650" algn="l"/>
              </a:tabLst>
              <a:defRPr sz="2800" kern="1200">
                <a:solidFill>
                  <a:schemeClr val="tx1"/>
                </a:solidFill>
                <a:latin typeface="+mn-lt"/>
                <a:ea typeface="+mn-ea"/>
                <a:cs typeface="+mn-cs"/>
              </a:defRPr>
            </a:lvl1pPr>
            <a:lvl2pPr marL="573088" indent="260350" algn="l" defTabSz="385743" rtl="0" eaLnBrk="1" latinLnBrk="0" hangingPunct="1">
              <a:spcBef>
                <a:spcPct val="20000"/>
              </a:spcBef>
              <a:buClr>
                <a:srgbClr val="558ED5"/>
              </a:buClr>
              <a:buSzPct val="90000"/>
              <a:buFont typeface="Wingdings" pitchFamily="2" charset="2"/>
              <a:buChar char="§"/>
              <a:defRPr sz="2000" kern="1200">
                <a:solidFill>
                  <a:schemeClr val="tx1"/>
                </a:solidFill>
                <a:latin typeface="+mn-lt"/>
                <a:ea typeface="+mn-ea"/>
                <a:cs typeface="+mn-cs"/>
              </a:defRPr>
            </a:lvl2pPr>
            <a:lvl3pPr marL="858838" indent="285750" algn="l" defTabSz="385743" rtl="0" eaLnBrk="1" latinLnBrk="0" hangingPunct="1">
              <a:spcBef>
                <a:spcPct val="20000"/>
              </a:spcBef>
              <a:buClr>
                <a:srgbClr val="E66C7D"/>
              </a:buClr>
              <a:buSzPct val="90000"/>
              <a:buFont typeface="Arial" pitchFamily="34" charset="0"/>
              <a:buChar char="•"/>
              <a:defRPr sz="1600" kern="1200">
                <a:solidFill>
                  <a:schemeClr val="tx1"/>
                </a:solidFill>
                <a:latin typeface="+mn-lt"/>
                <a:ea typeface="+mn-ea"/>
                <a:cs typeface="+mn-cs"/>
              </a:defRPr>
            </a:lvl3pPr>
            <a:lvl4pPr marL="1144588" indent="287338" algn="l" defTabSz="385743"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1487488" indent="285750" algn="l" defTabSz="385743"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060793" indent="-96437" algn="l" defTabSz="385743" rtl="0" eaLnBrk="1" latinLnBrk="0" hangingPunct="1">
              <a:spcBef>
                <a:spcPct val="20000"/>
              </a:spcBef>
              <a:buFont typeface="Arial" pitchFamily="34" charset="0"/>
              <a:buChar char="•"/>
              <a:defRPr sz="844" kern="1200">
                <a:solidFill>
                  <a:schemeClr val="tx1"/>
                </a:solidFill>
                <a:latin typeface="+mn-lt"/>
                <a:ea typeface="+mn-ea"/>
                <a:cs typeface="+mn-cs"/>
              </a:defRPr>
            </a:lvl6pPr>
            <a:lvl7pPr marL="1253666" indent="-96437" algn="l" defTabSz="385743" rtl="0" eaLnBrk="1" latinLnBrk="0" hangingPunct="1">
              <a:spcBef>
                <a:spcPct val="20000"/>
              </a:spcBef>
              <a:buFont typeface="Arial" pitchFamily="34" charset="0"/>
              <a:buChar char="•"/>
              <a:defRPr sz="844" kern="1200">
                <a:solidFill>
                  <a:schemeClr val="tx1"/>
                </a:solidFill>
                <a:latin typeface="+mn-lt"/>
                <a:ea typeface="+mn-ea"/>
                <a:cs typeface="+mn-cs"/>
              </a:defRPr>
            </a:lvl7pPr>
            <a:lvl8pPr marL="1446538" indent="-96437" algn="l" defTabSz="385743" rtl="0" eaLnBrk="1" latinLnBrk="0" hangingPunct="1">
              <a:spcBef>
                <a:spcPct val="20000"/>
              </a:spcBef>
              <a:buFont typeface="Arial" pitchFamily="34" charset="0"/>
              <a:buChar char="•"/>
              <a:defRPr sz="844" kern="1200">
                <a:solidFill>
                  <a:schemeClr val="tx1"/>
                </a:solidFill>
                <a:latin typeface="+mn-lt"/>
                <a:ea typeface="+mn-ea"/>
                <a:cs typeface="+mn-cs"/>
              </a:defRPr>
            </a:lvl8pPr>
            <a:lvl9pPr marL="1639409" indent="-96437" algn="l" defTabSz="385743" rtl="0" eaLnBrk="1" latinLnBrk="0" hangingPunct="1">
              <a:spcBef>
                <a:spcPct val="20000"/>
              </a:spcBef>
              <a:buFont typeface="Arial" pitchFamily="34" charset="0"/>
              <a:buChar char="•"/>
              <a:defRPr sz="844" kern="1200">
                <a:solidFill>
                  <a:schemeClr val="tx1"/>
                </a:solidFill>
                <a:latin typeface="+mn-lt"/>
                <a:ea typeface="+mn-ea"/>
                <a:cs typeface="+mn-cs"/>
              </a:defRPr>
            </a:lvl9pPr>
          </a:lstStyle>
          <a:p>
            <a:r>
              <a:rPr lang="en-US" b="1" dirty="0"/>
              <a:t>Backscatter device</a:t>
            </a:r>
          </a:p>
          <a:p>
            <a:pPr lvl="1"/>
            <a:r>
              <a:rPr lang="en-US" dirty="0"/>
              <a:t>WISP 5.1 </a:t>
            </a:r>
            <a:r>
              <a:rPr lang="en-US" dirty="0" err="1"/>
              <a:t>batteryless</a:t>
            </a:r>
            <a:r>
              <a:rPr lang="en-US" dirty="0"/>
              <a:t> tag (915MHz)</a:t>
            </a:r>
          </a:p>
          <a:p>
            <a:pPr lvl="1"/>
            <a:r>
              <a:rPr lang="en-US" dirty="0"/>
              <a:t>On-device temperature sensor</a:t>
            </a:r>
          </a:p>
          <a:p>
            <a:pPr lvl="1"/>
            <a:r>
              <a:rPr lang="en-US" u="sng" dirty="0"/>
              <a:t>Assembly code for multiple data rates 160/80/40/20kbps</a:t>
            </a:r>
          </a:p>
          <a:p>
            <a:r>
              <a:rPr lang="en-US" b="1" dirty="0"/>
              <a:t>Backscatter reader</a:t>
            </a:r>
          </a:p>
          <a:p>
            <a:pPr lvl="1"/>
            <a:r>
              <a:rPr lang="en-US" dirty="0"/>
              <a:t>USRP N210 with SBX-40 daughterboards</a:t>
            </a:r>
          </a:p>
          <a:p>
            <a:pPr lvl="1"/>
            <a:r>
              <a:rPr lang="en-US" dirty="0"/>
              <a:t>Connect to Raspberry Pi 3 for NN inference</a:t>
            </a:r>
            <a:endParaRPr lang="en-US" sz="2800" b="1" dirty="0"/>
          </a:p>
          <a:p>
            <a:r>
              <a:rPr lang="en-US" b="1" dirty="0"/>
              <a:t>Evaluation settings</a:t>
            </a:r>
          </a:p>
          <a:p>
            <a:pPr lvl="1"/>
            <a:r>
              <a:rPr lang="en-US" dirty="0"/>
              <a:t>Office, hallway, outdoor scenarios</a:t>
            </a:r>
          </a:p>
          <a:p>
            <a:pPr lvl="1"/>
            <a:r>
              <a:rPr lang="en-US" dirty="0"/>
              <a:t>Various system factors and </a:t>
            </a:r>
            <a:r>
              <a:rPr lang="en-US" altLang="zh-CN" dirty="0"/>
              <a:t>required goodputs</a:t>
            </a:r>
          </a:p>
          <a:p>
            <a:pPr lvl="1"/>
            <a:r>
              <a:rPr lang="en-US" dirty="0"/>
              <a:t>Rate adaptation as baselines</a:t>
            </a:r>
          </a:p>
          <a:p>
            <a:pPr lvl="2"/>
            <a:r>
              <a:rPr lang="en-US" dirty="0"/>
              <a:t>BLINK [1]: use RSSI and packet loss</a:t>
            </a:r>
          </a:p>
          <a:p>
            <a:pPr lvl="2"/>
            <a:r>
              <a:rPr lang="en-US" dirty="0" err="1"/>
              <a:t>MobiRate</a:t>
            </a:r>
            <a:r>
              <a:rPr lang="en-US" dirty="0"/>
              <a:t> [2]: use packet loss and mobility estimation</a:t>
            </a:r>
          </a:p>
          <a:p>
            <a:pPr lvl="1"/>
            <a:r>
              <a:rPr lang="en-US" dirty="0"/>
              <a:t>Metrics: accuracy, energy efficiency (BpJ), delay</a:t>
            </a:r>
          </a:p>
        </p:txBody>
      </p:sp>
      <p:pic>
        <p:nvPicPr>
          <p:cNvPr id="11" name="Picture 10">
            <a:extLst>
              <a:ext uri="{FF2B5EF4-FFF2-40B4-BE49-F238E27FC236}">
                <a16:creationId xmlns:a16="http://schemas.microsoft.com/office/drawing/2014/main" id="{EB9E99E6-2707-4F13-B423-3E5A15C27F04}"/>
              </a:ext>
            </a:extLst>
          </p:cNvPr>
          <p:cNvPicPr>
            <a:picLocks noChangeAspect="1"/>
          </p:cNvPicPr>
          <p:nvPr/>
        </p:nvPicPr>
        <p:blipFill>
          <a:blip r:embed="rId3"/>
          <a:stretch>
            <a:fillRect/>
          </a:stretch>
        </p:blipFill>
        <p:spPr>
          <a:xfrm>
            <a:off x="8737600" y="4274380"/>
            <a:ext cx="2564828" cy="2447110"/>
          </a:xfrm>
          <a:prstGeom prst="rect">
            <a:avLst/>
          </a:prstGeom>
        </p:spPr>
      </p:pic>
      <p:pic>
        <p:nvPicPr>
          <p:cNvPr id="13" name="Picture 12">
            <a:extLst>
              <a:ext uri="{FF2B5EF4-FFF2-40B4-BE49-F238E27FC236}">
                <a16:creationId xmlns:a16="http://schemas.microsoft.com/office/drawing/2014/main" id="{49797F5F-FB37-423C-817E-196E3689997A}"/>
              </a:ext>
            </a:extLst>
          </p:cNvPr>
          <p:cNvPicPr>
            <a:picLocks noChangeAspect="1"/>
          </p:cNvPicPr>
          <p:nvPr/>
        </p:nvPicPr>
        <p:blipFill>
          <a:blip r:embed="rId4"/>
          <a:stretch>
            <a:fillRect/>
          </a:stretch>
        </p:blipFill>
        <p:spPr>
          <a:xfrm>
            <a:off x="8737600" y="1626261"/>
            <a:ext cx="2564828" cy="2433207"/>
          </a:xfrm>
          <a:prstGeom prst="rect">
            <a:avLst/>
          </a:prstGeom>
        </p:spPr>
      </p:pic>
      <p:sp>
        <p:nvSpPr>
          <p:cNvPr id="3" name="TextBox 2">
            <a:extLst>
              <a:ext uri="{FF2B5EF4-FFF2-40B4-BE49-F238E27FC236}">
                <a16:creationId xmlns:a16="http://schemas.microsoft.com/office/drawing/2014/main" id="{AD17DDD3-DEB7-4A8E-8C9B-9FE0CE05F02E}"/>
              </a:ext>
            </a:extLst>
          </p:cNvPr>
          <p:cNvSpPr txBox="1"/>
          <p:nvPr/>
        </p:nvSpPr>
        <p:spPr>
          <a:xfrm>
            <a:off x="246096" y="6415816"/>
            <a:ext cx="7986482" cy="400110"/>
          </a:xfrm>
          <a:prstGeom prst="rect">
            <a:avLst/>
          </a:prstGeom>
          <a:noFill/>
        </p:spPr>
        <p:txBody>
          <a:bodyPr wrap="none" rtlCol="0">
            <a:spAutoFit/>
          </a:bodyPr>
          <a:lstStyle/>
          <a:p>
            <a:pPr algn="l"/>
            <a:r>
              <a:rPr lang="en-US" sz="1000" b="0" i="0" u="none" strike="noStrike" baseline="0" dirty="0">
                <a:latin typeface="NimbusRomNo9L-Regu"/>
              </a:rPr>
              <a:t>[1] P. Zhang, J. </a:t>
            </a:r>
            <a:r>
              <a:rPr lang="en-US" sz="1000" b="0" i="0" u="none" strike="noStrike" baseline="0" dirty="0" err="1">
                <a:latin typeface="NimbusRomNo9L-Regu"/>
              </a:rPr>
              <a:t>Gummeson</a:t>
            </a:r>
            <a:r>
              <a:rPr lang="en-US" sz="1000" b="0" i="0" u="none" strike="noStrike" baseline="0" dirty="0">
                <a:latin typeface="NimbusRomNo9L-Regu"/>
              </a:rPr>
              <a:t>, and D. Ganesan. Blink: A high throughput link layer for backscatter communication. </a:t>
            </a:r>
            <a:r>
              <a:rPr lang="en-US" altLang="zh-CN" sz="1000" b="0" i="0" u="none" strike="noStrike" baseline="0" dirty="0">
                <a:latin typeface="NimbusRomNo9L-Regu"/>
              </a:rPr>
              <a:t>ACM </a:t>
            </a:r>
            <a:r>
              <a:rPr lang="en-US" sz="1000" b="0" i="0" u="none" strike="noStrike" baseline="0" dirty="0" err="1">
                <a:latin typeface="NimbusRomNo9L-ReguItal"/>
              </a:rPr>
              <a:t>MobiSys</a:t>
            </a:r>
            <a:r>
              <a:rPr lang="en-US" sz="1000" b="0" i="0" u="none" strike="noStrike" baseline="0" dirty="0">
                <a:latin typeface="NimbusRomNo9L-Regu"/>
              </a:rPr>
              <a:t>, 2012.</a:t>
            </a:r>
          </a:p>
          <a:p>
            <a:pPr algn="l"/>
            <a:r>
              <a:rPr lang="en-US" sz="1000" dirty="0">
                <a:latin typeface="NimbusRomNo9L-Regu"/>
              </a:rPr>
              <a:t>[2] </a:t>
            </a:r>
            <a:r>
              <a:rPr lang="en-US" sz="1000" b="0" i="0" u="none" strike="noStrike" baseline="0" dirty="0">
                <a:latin typeface="NimbusRomNo9L-Regu"/>
              </a:rPr>
              <a:t>W. Gong, S. Chen, J. Liu, and Z. Wang. </a:t>
            </a:r>
            <a:r>
              <a:rPr lang="en-US" sz="1000" b="0" i="0" u="none" strike="noStrike" baseline="0" dirty="0" err="1">
                <a:latin typeface="NimbusRomNo9L-Regu"/>
              </a:rPr>
              <a:t>Mobirate</a:t>
            </a:r>
            <a:r>
              <a:rPr lang="en-US" sz="1000" b="0" i="0" u="none" strike="noStrike" baseline="0" dirty="0">
                <a:latin typeface="NimbusRomNo9L-Regu"/>
              </a:rPr>
              <a:t>: Mobility-aware rate adaptation using </a:t>
            </a:r>
            <a:r>
              <a:rPr lang="en-US" sz="1000" b="0" i="0" u="none" strike="noStrike" baseline="0" dirty="0" err="1">
                <a:latin typeface="NimbusRomNo9L-Regu"/>
              </a:rPr>
              <a:t>phy</a:t>
            </a:r>
            <a:r>
              <a:rPr lang="en-US" sz="1000" b="0" i="0" u="none" strike="noStrike" baseline="0" dirty="0">
                <a:latin typeface="NimbusRomNo9L-Regu"/>
              </a:rPr>
              <a:t> information for backscatter networks. </a:t>
            </a:r>
            <a:r>
              <a:rPr lang="en-US" sz="1000" b="0" i="0" u="none" strike="noStrike" baseline="0" dirty="0">
                <a:latin typeface="NimbusRomNo9L-ReguItal"/>
              </a:rPr>
              <a:t>INFOCOM</a:t>
            </a:r>
            <a:r>
              <a:rPr lang="en-US" sz="1000" b="0" i="0" u="none" strike="noStrike" baseline="0" dirty="0">
                <a:latin typeface="NimbusRomNo9L-Regu"/>
              </a:rPr>
              <a:t>, 2018.</a:t>
            </a:r>
            <a:endParaRPr lang="en-US" sz="1000" dirty="0"/>
          </a:p>
        </p:txBody>
      </p:sp>
    </p:spTree>
    <p:extLst>
      <p:ext uri="{BB962C8B-B14F-4D97-AF65-F5344CB8AC3E}">
        <p14:creationId xmlns:p14="http://schemas.microsoft.com/office/powerpoint/2010/main" val="2978689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6BC24-930F-441E-82A5-88BB4041D7B6}"/>
              </a:ext>
            </a:extLst>
          </p:cNvPr>
          <p:cNvSpPr>
            <a:spLocks noGrp="1"/>
          </p:cNvSpPr>
          <p:nvPr>
            <p:ph type="title"/>
          </p:nvPr>
        </p:nvSpPr>
        <p:spPr/>
        <p:txBody>
          <a:bodyPr>
            <a:normAutofit/>
          </a:bodyPr>
          <a:lstStyle/>
          <a:p>
            <a:r>
              <a:rPr lang="en-US" sz="3600" dirty="0"/>
              <a:t>Neural Network Complexity</a:t>
            </a:r>
          </a:p>
        </p:txBody>
      </p:sp>
      <p:sp>
        <p:nvSpPr>
          <p:cNvPr id="3" name="Content Placeholder 2">
            <a:extLst>
              <a:ext uri="{FF2B5EF4-FFF2-40B4-BE49-F238E27FC236}">
                <a16:creationId xmlns:a16="http://schemas.microsoft.com/office/drawing/2014/main" id="{049A5051-C050-4BB8-82AF-1AA8D4B65DB9}"/>
              </a:ext>
            </a:extLst>
          </p:cNvPr>
          <p:cNvSpPr>
            <a:spLocks noGrp="1"/>
          </p:cNvSpPr>
          <p:nvPr>
            <p:ph idx="1"/>
          </p:nvPr>
        </p:nvSpPr>
        <p:spPr/>
        <p:txBody>
          <a:bodyPr/>
          <a:lstStyle/>
          <a:p>
            <a:r>
              <a:rPr lang="en-US" dirty="0"/>
              <a:t>NN inference latency &lt; 1ms</a:t>
            </a:r>
          </a:p>
          <a:p>
            <a:r>
              <a:rPr lang="en-US" dirty="0"/>
              <a:t>NN model size &lt; 1MB</a:t>
            </a:r>
          </a:p>
          <a:p>
            <a:r>
              <a:rPr lang="en-US" dirty="0"/>
              <a:t>NN energy &lt; 1.5% of RF energy</a:t>
            </a:r>
          </a:p>
        </p:txBody>
      </p:sp>
      <p:sp>
        <p:nvSpPr>
          <p:cNvPr id="4" name="Slide Number Placeholder 3">
            <a:extLst>
              <a:ext uri="{FF2B5EF4-FFF2-40B4-BE49-F238E27FC236}">
                <a16:creationId xmlns:a16="http://schemas.microsoft.com/office/drawing/2014/main" id="{8B7B7D51-7F94-4F7B-9366-A0CF0D728D77}"/>
              </a:ext>
            </a:extLst>
          </p:cNvPr>
          <p:cNvSpPr>
            <a:spLocks noGrp="1"/>
          </p:cNvSpPr>
          <p:nvPr>
            <p:ph type="sldNum" sz="quarter" idx="12"/>
          </p:nvPr>
        </p:nvSpPr>
        <p:spPr/>
        <p:txBody>
          <a:bodyPr/>
          <a:lstStyle/>
          <a:p>
            <a:fld id="{B6F15528-21DE-4FAA-801E-634DDDAF4B2B}" type="slidenum">
              <a:rPr lang="en-US" smtClean="0"/>
              <a:pPr/>
              <a:t>15</a:t>
            </a:fld>
            <a:endParaRPr lang="en-US" dirty="0"/>
          </a:p>
        </p:txBody>
      </p:sp>
      <p:pic>
        <p:nvPicPr>
          <p:cNvPr id="8" name="Picture 7">
            <a:extLst>
              <a:ext uri="{FF2B5EF4-FFF2-40B4-BE49-F238E27FC236}">
                <a16:creationId xmlns:a16="http://schemas.microsoft.com/office/drawing/2014/main" id="{32C73916-07AE-4E02-8099-FA719E598C33}"/>
              </a:ext>
            </a:extLst>
          </p:cNvPr>
          <p:cNvPicPr>
            <a:picLocks noChangeAspect="1"/>
          </p:cNvPicPr>
          <p:nvPr/>
        </p:nvPicPr>
        <p:blipFill rotWithShape="1">
          <a:blip r:embed="rId3"/>
          <a:srcRect b="7599"/>
          <a:stretch/>
        </p:blipFill>
        <p:spPr>
          <a:xfrm>
            <a:off x="856169" y="3153579"/>
            <a:ext cx="10479661" cy="3017520"/>
          </a:xfrm>
          <a:prstGeom prst="rect">
            <a:avLst/>
          </a:prstGeom>
        </p:spPr>
      </p:pic>
      <p:sp>
        <p:nvSpPr>
          <p:cNvPr id="6" name="TextBox 5">
            <a:extLst>
              <a:ext uri="{FF2B5EF4-FFF2-40B4-BE49-F238E27FC236}">
                <a16:creationId xmlns:a16="http://schemas.microsoft.com/office/drawing/2014/main" id="{2EE48521-87AE-4922-B7BB-D54DBD54B3D2}"/>
              </a:ext>
            </a:extLst>
          </p:cNvPr>
          <p:cNvSpPr txBox="1"/>
          <p:nvPr/>
        </p:nvSpPr>
        <p:spPr>
          <a:xfrm>
            <a:off x="6754267" y="1847047"/>
            <a:ext cx="4292869" cy="954107"/>
          </a:xfrm>
          <a:prstGeom prst="rect">
            <a:avLst/>
          </a:prstGeom>
          <a:ln/>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lang="en-US" sz="2800" b="1" dirty="0" err="1"/>
              <a:t>RAScatter’s</a:t>
            </a:r>
            <a:r>
              <a:rPr lang="en-US" sz="2800" b="1" dirty="0"/>
              <a:t> modular neural network is lightweight!</a:t>
            </a:r>
          </a:p>
        </p:txBody>
      </p:sp>
      <p:sp>
        <p:nvSpPr>
          <p:cNvPr id="5" name="Rectangle 4">
            <a:extLst>
              <a:ext uri="{FF2B5EF4-FFF2-40B4-BE49-F238E27FC236}">
                <a16:creationId xmlns:a16="http://schemas.microsoft.com/office/drawing/2014/main" id="{F3202C60-B71E-477F-AFEC-AADFEC8AC70B}"/>
              </a:ext>
            </a:extLst>
          </p:cNvPr>
          <p:cNvSpPr/>
          <p:nvPr/>
        </p:nvSpPr>
        <p:spPr bwMode="auto">
          <a:xfrm>
            <a:off x="856168" y="5601875"/>
            <a:ext cx="687623" cy="371104"/>
          </a:xfrm>
          <a:prstGeom prst="rect">
            <a:avLst/>
          </a:prstGeom>
          <a:solidFill>
            <a:schemeClr val="bg1"/>
          </a:solidFill>
          <a:ln>
            <a:noFill/>
          </a:ln>
        </p:spPr>
        <p:txBody>
          <a:bodyPr vert="horz" wrap="square" lIns="91440" tIns="45720" rIns="91440" bIns="45720" numCol="1" rtlCol="0" anchor="t" anchorCtr="0" compatLnSpc="1">
            <a:prstTxWarp prst="textNoShape">
              <a:avLst/>
            </a:prstTxWarp>
          </a:bodyPr>
          <a:lstStyle/>
          <a:p>
            <a:pPr algn="ctr"/>
            <a:endParaRPr lang="en-US"/>
          </a:p>
        </p:txBody>
      </p:sp>
    </p:spTree>
    <p:extLst>
      <p:ext uri="{BB962C8B-B14F-4D97-AF65-F5344CB8AC3E}">
        <p14:creationId xmlns:p14="http://schemas.microsoft.com/office/powerpoint/2010/main" val="1241023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475D9-2123-4EE4-B78D-7703A72714BB}"/>
              </a:ext>
            </a:extLst>
          </p:cNvPr>
          <p:cNvSpPr>
            <a:spLocks noGrp="1"/>
          </p:cNvSpPr>
          <p:nvPr>
            <p:ph type="title"/>
          </p:nvPr>
        </p:nvSpPr>
        <p:spPr/>
        <p:txBody>
          <a:bodyPr>
            <a:normAutofit/>
          </a:bodyPr>
          <a:lstStyle/>
          <a:p>
            <a:r>
              <a:rPr lang="en-US" sz="3600" dirty="0"/>
              <a:t>Performance of Power Adaptation</a:t>
            </a:r>
          </a:p>
        </p:txBody>
      </p:sp>
      <p:sp>
        <p:nvSpPr>
          <p:cNvPr id="3" name="Content Placeholder 2">
            <a:extLst>
              <a:ext uri="{FF2B5EF4-FFF2-40B4-BE49-F238E27FC236}">
                <a16:creationId xmlns:a16="http://schemas.microsoft.com/office/drawing/2014/main" id="{803E4044-CA2C-4F29-A62B-C218E5852DA3}"/>
              </a:ext>
            </a:extLst>
          </p:cNvPr>
          <p:cNvSpPr>
            <a:spLocks noGrp="1"/>
          </p:cNvSpPr>
          <p:nvPr>
            <p:ph idx="1"/>
          </p:nvPr>
        </p:nvSpPr>
        <p:spPr/>
        <p:txBody>
          <a:bodyPr/>
          <a:lstStyle/>
          <a:p>
            <a:r>
              <a:rPr lang="en-US" dirty="0"/>
              <a:t>Power adaptation accuracy &gt; 95%</a:t>
            </a:r>
          </a:p>
          <a:p>
            <a:r>
              <a:rPr lang="en-US" dirty="0"/>
              <a:t>Energy efficiency improves by up to 3.5x</a:t>
            </a:r>
          </a:p>
          <a:p>
            <a:r>
              <a:rPr lang="en-US" dirty="0"/>
              <a:t>Battery saving by 78%</a:t>
            </a:r>
          </a:p>
        </p:txBody>
      </p:sp>
      <p:sp>
        <p:nvSpPr>
          <p:cNvPr id="4" name="Slide Number Placeholder 3">
            <a:extLst>
              <a:ext uri="{FF2B5EF4-FFF2-40B4-BE49-F238E27FC236}">
                <a16:creationId xmlns:a16="http://schemas.microsoft.com/office/drawing/2014/main" id="{C8C963B3-9CD9-4714-9159-164040E1249D}"/>
              </a:ext>
            </a:extLst>
          </p:cNvPr>
          <p:cNvSpPr>
            <a:spLocks noGrp="1"/>
          </p:cNvSpPr>
          <p:nvPr>
            <p:ph type="sldNum" sz="quarter" idx="12"/>
          </p:nvPr>
        </p:nvSpPr>
        <p:spPr/>
        <p:txBody>
          <a:bodyPr/>
          <a:lstStyle/>
          <a:p>
            <a:fld id="{B6F15528-21DE-4FAA-801E-634DDDAF4B2B}" type="slidenum">
              <a:rPr lang="en-US" smtClean="0"/>
              <a:pPr/>
              <a:t>16</a:t>
            </a:fld>
            <a:endParaRPr lang="en-US" dirty="0"/>
          </a:p>
        </p:txBody>
      </p:sp>
      <p:sp>
        <p:nvSpPr>
          <p:cNvPr id="7" name="TextBox 6">
            <a:extLst>
              <a:ext uri="{FF2B5EF4-FFF2-40B4-BE49-F238E27FC236}">
                <a16:creationId xmlns:a16="http://schemas.microsoft.com/office/drawing/2014/main" id="{E9577C83-0B38-4A92-9759-44A739CED5F4}"/>
              </a:ext>
            </a:extLst>
          </p:cNvPr>
          <p:cNvSpPr txBox="1"/>
          <p:nvPr/>
        </p:nvSpPr>
        <p:spPr>
          <a:xfrm>
            <a:off x="7395408" y="1911883"/>
            <a:ext cx="4292869" cy="954107"/>
          </a:xfrm>
          <a:prstGeom prst="rect">
            <a:avLst/>
          </a:prstGeom>
          <a:ln/>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lang="en-US" sz="2800" b="1" dirty="0"/>
              <a:t>Power adaptation is accurate and effective!</a:t>
            </a:r>
          </a:p>
        </p:txBody>
      </p:sp>
      <p:sp>
        <p:nvSpPr>
          <p:cNvPr id="8" name="Rectangle 7">
            <a:extLst>
              <a:ext uri="{FF2B5EF4-FFF2-40B4-BE49-F238E27FC236}">
                <a16:creationId xmlns:a16="http://schemas.microsoft.com/office/drawing/2014/main" id="{AA598348-2B7F-49E3-9CBD-3411A35049D3}"/>
              </a:ext>
            </a:extLst>
          </p:cNvPr>
          <p:cNvSpPr/>
          <p:nvPr/>
        </p:nvSpPr>
        <p:spPr bwMode="auto">
          <a:xfrm>
            <a:off x="7541976" y="5577493"/>
            <a:ext cx="687623" cy="371104"/>
          </a:xfrm>
          <a:prstGeom prst="rect">
            <a:avLst/>
          </a:prstGeom>
          <a:solidFill>
            <a:schemeClr val="bg1"/>
          </a:solidFill>
          <a:ln>
            <a:noFill/>
          </a:ln>
        </p:spPr>
        <p:txBody>
          <a:bodyPr vert="horz" wrap="square" lIns="91440" tIns="45720" rIns="91440" bIns="45720" numCol="1" rtlCol="0" anchor="t" anchorCtr="0" compatLnSpc="1">
            <a:prstTxWarp prst="textNoShape">
              <a:avLst/>
            </a:prstTxWarp>
          </a:bodyPr>
          <a:lstStyle/>
          <a:p>
            <a:pPr algn="ctr"/>
            <a:endParaRPr lang="en-US"/>
          </a:p>
        </p:txBody>
      </p:sp>
      <p:pic>
        <p:nvPicPr>
          <p:cNvPr id="11" name="Picture 10">
            <a:extLst>
              <a:ext uri="{FF2B5EF4-FFF2-40B4-BE49-F238E27FC236}">
                <a16:creationId xmlns:a16="http://schemas.microsoft.com/office/drawing/2014/main" id="{46070EC1-00EF-42DD-8F62-246565F7111F}"/>
              </a:ext>
            </a:extLst>
          </p:cNvPr>
          <p:cNvPicPr>
            <a:picLocks noChangeAspect="1"/>
          </p:cNvPicPr>
          <p:nvPr/>
        </p:nvPicPr>
        <p:blipFill>
          <a:blip r:embed="rId3"/>
          <a:stretch>
            <a:fillRect/>
          </a:stretch>
        </p:blipFill>
        <p:spPr>
          <a:xfrm>
            <a:off x="638303" y="3272386"/>
            <a:ext cx="3786480" cy="3083979"/>
          </a:xfrm>
          <a:prstGeom prst="rect">
            <a:avLst/>
          </a:prstGeom>
        </p:spPr>
      </p:pic>
      <p:pic>
        <p:nvPicPr>
          <p:cNvPr id="13" name="Picture 12">
            <a:extLst>
              <a:ext uri="{FF2B5EF4-FFF2-40B4-BE49-F238E27FC236}">
                <a16:creationId xmlns:a16="http://schemas.microsoft.com/office/drawing/2014/main" id="{3FEC746D-9CEA-495D-AD49-7A46D991ECB3}"/>
              </a:ext>
            </a:extLst>
          </p:cNvPr>
          <p:cNvPicPr>
            <a:picLocks noChangeAspect="1"/>
          </p:cNvPicPr>
          <p:nvPr/>
        </p:nvPicPr>
        <p:blipFill>
          <a:blip r:embed="rId4"/>
          <a:stretch>
            <a:fillRect/>
          </a:stretch>
        </p:blipFill>
        <p:spPr>
          <a:xfrm>
            <a:off x="4493508" y="3270256"/>
            <a:ext cx="7210603" cy="3086109"/>
          </a:xfrm>
          <a:prstGeom prst="rect">
            <a:avLst/>
          </a:prstGeom>
        </p:spPr>
      </p:pic>
    </p:spTree>
    <p:extLst>
      <p:ext uri="{BB962C8B-B14F-4D97-AF65-F5344CB8AC3E}">
        <p14:creationId xmlns:p14="http://schemas.microsoft.com/office/powerpoint/2010/main" val="405877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D450D-290B-49E6-9583-3C1ED3BCF3E8}"/>
              </a:ext>
            </a:extLst>
          </p:cNvPr>
          <p:cNvSpPr>
            <a:spLocks noGrp="1"/>
          </p:cNvSpPr>
          <p:nvPr>
            <p:ph type="title"/>
          </p:nvPr>
        </p:nvSpPr>
        <p:spPr/>
        <p:txBody>
          <a:bodyPr>
            <a:normAutofit/>
          </a:bodyPr>
          <a:lstStyle/>
          <a:p>
            <a:r>
              <a:rPr lang="en-US" sz="3600" dirty="0"/>
              <a:t>Impact of Distance and Surroundings</a:t>
            </a:r>
          </a:p>
        </p:txBody>
      </p:sp>
      <p:pic>
        <p:nvPicPr>
          <p:cNvPr id="8" name="Content Placeholder 7">
            <a:extLst>
              <a:ext uri="{FF2B5EF4-FFF2-40B4-BE49-F238E27FC236}">
                <a16:creationId xmlns:a16="http://schemas.microsoft.com/office/drawing/2014/main" id="{37A3CDF1-8DCF-4195-84D4-B247F390532C}"/>
              </a:ext>
            </a:extLst>
          </p:cNvPr>
          <p:cNvPicPr>
            <a:picLocks noGrp="1" noChangeAspect="1"/>
          </p:cNvPicPr>
          <p:nvPr>
            <p:ph idx="1"/>
          </p:nvPr>
        </p:nvPicPr>
        <p:blipFill rotWithShape="1">
          <a:blip r:embed="rId3"/>
          <a:srcRect b="10054"/>
          <a:stretch/>
        </p:blipFill>
        <p:spPr>
          <a:xfrm>
            <a:off x="6956528" y="4103919"/>
            <a:ext cx="5068634" cy="2227367"/>
          </a:xfrm>
        </p:spPr>
      </p:pic>
      <p:sp>
        <p:nvSpPr>
          <p:cNvPr id="4" name="Slide Number Placeholder 3">
            <a:extLst>
              <a:ext uri="{FF2B5EF4-FFF2-40B4-BE49-F238E27FC236}">
                <a16:creationId xmlns:a16="http://schemas.microsoft.com/office/drawing/2014/main" id="{BD248474-4602-43A1-8A0D-A43F33A496B3}"/>
              </a:ext>
            </a:extLst>
          </p:cNvPr>
          <p:cNvSpPr>
            <a:spLocks noGrp="1"/>
          </p:cNvSpPr>
          <p:nvPr>
            <p:ph type="sldNum" sz="quarter" idx="12"/>
          </p:nvPr>
        </p:nvSpPr>
        <p:spPr/>
        <p:txBody>
          <a:bodyPr/>
          <a:lstStyle/>
          <a:p>
            <a:fld id="{B6F15528-21DE-4FAA-801E-634DDDAF4B2B}" type="slidenum">
              <a:rPr lang="en-US" smtClean="0"/>
              <a:pPr/>
              <a:t>17</a:t>
            </a:fld>
            <a:endParaRPr lang="en-US" dirty="0"/>
          </a:p>
        </p:txBody>
      </p:sp>
      <p:pic>
        <p:nvPicPr>
          <p:cNvPr id="6" name="Picture 5">
            <a:extLst>
              <a:ext uri="{FF2B5EF4-FFF2-40B4-BE49-F238E27FC236}">
                <a16:creationId xmlns:a16="http://schemas.microsoft.com/office/drawing/2014/main" id="{FABE7016-6DD7-4263-834A-AEBE709C4DD7}"/>
              </a:ext>
            </a:extLst>
          </p:cNvPr>
          <p:cNvPicPr>
            <a:picLocks noChangeAspect="1"/>
          </p:cNvPicPr>
          <p:nvPr/>
        </p:nvPicPr>
        <p:blipFill rotWithShape="1">
          <a:blip r:embed="rId4"/>
          <a:srcRect b="10054"/>
          <a:stretch/>
        </p:blipFill>
        <p:spPr>
          <a:xfrm>
            <a:off x="6956528" y="1640397"/>
            <a:ext cx="5166496" cy="2227367"/>
          </a:xfrm>
          <a:prstGeom prst="rect">
            <a:avLst/>
          </a:prstGeom>
        </p:spPr>
      </p:pic>
      <p:sp>
        <p:nvSpPr>
          <p:cNvPr id="7" name="Content Placeholder 2">
            <a:extLst>
              <a:ext uri="{FF2B5EF4-FFF2-40B4-BE49-F238E27FC236}">
                <a16:creationId xmlns:a16="http://schemas.microsoft.com/office/drawing/2014/main" id="{BF1535EE-0078-4255-AA9E-C9C523261885}"/>
              </a:ext>
            </a:extLst>
          </p:cNvPr>
          <p:cNvSpPr txBox="1">
            <a:spLocks/>
          </p:cNvSpPr>
          <p:nvPr/>
        </p:nvSpPr>
        <p:spPr>
          <a:xfrm>
            <a:off x="481933" y="1238451"/>
            <a:ext cx="6474595" cy="5029200"/>
          </a:xfrm>
          <a:prstGeom prst="rect">
            <a:avLst/>
          </a:prstGeom>
        </p:spPr>
        <p:txBody>
          <a:bodyPr vert="horz" lIns="91440" tIns="45720" rIns="91440" bIns="45720" rtlCol="0">
            <a:normAutofit fontScale="92500"/>
          </a:bodyPr>
          <a:lstStyle>
            <a:lvl1pPr marL="144463" indent="317500" algn="just" defTabSz="385743" rtl="0" eaLnBrk="1" latinLnBrk="0" hangingPunct="1">
              <a:spcBef>
                <a:spcPct val="20000"/>
              </a:spcBef>
              <a:buClr>
                <a:srgbClr val="F3B50F"/>
              </a:buClr>
              <a:buSzPct val="90000"/>
              <a:buFont typeface="Wingdings" pitchFamily="2" charset="2"/>
              <a:buChar char="§"/>
              <a:tabLst>
                <a:tab pos="628650" algn="l"/>
              </a:tabLst>
              <a:defRPr sz="2800" kern="1200">
                <a:solidFill>
                  <a:schemeClr val="tx1"/>
                </a:solidFill>
                <a:latin typeface="+mn-lt"/>
                <a:ea typeface="+mn-ea"/>
                <a:cs typeface="+mn-cs"/>
              </a:defRPr>
            </a:lvl1pPr>
            <a:lvl2pPr marL="573088" indent="260350" algn="l" defTabSz="385743" rtl="0" eaLnBrk="1" latinLnBrk="0" hangingPunct="1">
              <a:spcBef>
                <a:spcPct val="20000"/>
              </a:spcBef>
              <a:buClr>
                <a:srgbClr val="558ED5"/>
              </a:buClr>
              <a:buSzPct val="90000"/>
              <a:buFont typeface="Wingdings" pitchFamily="2" charset="2"/>
              <a:buChar char="§"/>
              <a:defRPr sz="2000" kern="1200">
                <a:solidFill>
                  <a:schemeClr val="tx1"/>
                </a:solidFill>
                <a:latin typeface="+mn-lt"/>
                <a:ea typeface="+mn-ea"/>
                <a:cs typeface="+mn-cs"/>
              </a:defRPr>
            </a:lvl2pPr>
            <a:lvl3pPr marL="858838" indent="285750" algn="l" defTabSz="385743" rtl="0" eaLnBrk="1" latinLnBrk="0" hangingPunct="1">
              <a:spcBef>
                <a:spcPct val="20000"/>
              </a:spcBef>
              <a:buClr>
                <a:srgbClr val="E66C7D"/>
              </a:buClr>
              <a:buSzPct val="90000"/>
              <a:buFont typeface="Arial" pitchFamily="34" charset="0"/>
              <a:buChar char="•"/>
              <a:defRPr sz="1600" kern="1200">
                <a:solidFill>
                  <a:schemeClr val="tx1"/>
                </a:solidFill>
                <a:latin typeface="+mn-lt"/>
                <a:ea typeface="+mn-ea"/>
                <a:cs typeface="+mn-cs"/>
              </a:defRPr>
            </a:lvl3pPr>
            <a:lvl4pPr marL="1144588" indent="287338" algn="l" defTabSz="385743"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1487488" indent="285750" algn="l" defTabSz="385743"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060793" indent="-96437" algn="l" defTabSz="385743" rtl="0" eaLnBrk="1" latinLnBrk="0" hangingPunct="1">
              <a:spcBef>
                <a:spcPct val="20000"/>
              </a:spcBef>
              <a:buFont typeface="Arial" pitchFamily="34" charset="0"/>
              <a:buChar char="•"/>
              <a:defRPr sz="844" kern="1200">
                <a:solidFill>
                  <a:schemeClr val="tx1"/>
                </a:solidFill>
                <a:latin typeface="+mn-lt"/>
                <a:ea typeface="+mn-ea"/>
                <a:cs typeface="+mn-cs"/>
              </a:defRPr>
            </a:lvl6pPr>
            <a:lvl7pPr marL="1253666" indent="-96437" algn="l" defTabSz="385743" rtl="0" eaLnBrk="1" latinLnBrk="0" hangingPunct="1">
              <a:spcBef>
                <a:spcPct val="20000"/>
              </a:spcBef>
              <a:buFont typeface="Arial" pitchFamily="34" charset="0"/>
              <a:buChar char="•"/>
              <a:defRPr sz="844" kern="1200">
                <a:solidFill>
                  <a:schemeClr val="tx1"/>
                </a:solidFill>
                <a:latin typeface="+mn-lt"/>
                <a:ea typeface="+mn-ea"/>
                <a:cs typeface="+mn-cs"/>
              </a:defRPr>
            </a:lvl7pPr>
            <a:lvl8pPr marL="1446538" indent="-96437" algn="l" defTabSz="385743" rtl="0" eaLnBrk="1" latinLnBrk="0" hangingPunct="1">
              <a:spcBef>
                <a:spcPct val="20000"/>
              </a:spcBef>
              <a:buFont typeface="Arial" pitchFamily="34" charset="0"/>
              <a:buChar char="•"/>
              <a:defRPr sz="844" kern="1200">
                <a:solidFill>
                  <a:schemeClr val="tx1"/>
                </a:solidFill>
                <a:latin typeface="+mn-lt"/>
                <a:ea typeface="+mn-ea"/>
                <a:cs typeface="+mn-cs"/>
              </a:defRPr>
            </a:lvl8pPr>
            <a:lvl9pPr marL="1639409" indent="-96437" algn="l" defTabSz="385743" rtl="0" eaLnBrk="1" latinLnBrk="0" hangingPunct="1">
              <a:spcBef>
                <a:spcPct val="20000"/>
              </a:spcBef>
              <a:buFont typeface="Arial" pitchFamily="34" charset="0"/>
              <a:buChar char="•"/>
              <a:defRPr sz="844" kern="1200">
                <a:solidFill>
                  <a:schemeClr val="tx1"/>
                </a:solidFill>
                <a:latin typeface="+mn-lt"/>
                <a:ea typeface="+mn-ea"/>
                <a:cs typeface="+mn-cs"/>
              </a:defRPr>
            </a:lvl9pPr>
          </a:lstStyle>
          <a:p>
            <a:r>
              <a:rPr lang="en-US" sz="3200" b="1" dirty="0"/>
              <a:t>Different distances</a:t>
            </a:r>
          </a:p>
          <a:p>
            <a:pPr lvl="1"/>
            <a:r>
              <a:rPr lang="en-US" sz="2800" dirty="0"/>
              <a:t>Near (20-50cm), Medium (50-80cm), Far (80-120cm) </a:t>
            </a:r>
          </a:p>
          <a:p>
            <a:pPr lvl="1"/>
            <a:r>
              <a:rPr lang="en-US" sz="2800" dirty="0"/>
              <a:t>Energy efficiency improves by up to 1.5x</a:t>
            </a:r>
          </a:p>
          <a:p>
            <a:pPr lvl="1"/>
            <a:r>
              <a:rPr lang="en-US" sz="2800" dirty="0"/>
              <a:t>Only incurs &lt; 10% delay increase</a:t>
            </a:r>
          </a:p>
          <a:p>
            <a:endParaRPr lang="en-US" sz="3200" b="1" dirty="0"/>
          </a:p>
          <a:p>
            <a:endParaRPr lang="en-US" sz="3200" b="1" dirty="0"/>
          </a:p>
          <a:p>
            <a:r>
              <a:rPr lang="en-US" sz="3200" b="1" dirty="0"/>
              <a:t>Different surroundings</a:t>
            </a:r>
          </a:p>
          <a:p>
            <a:pPr lvl="1"/>
            <a:r>
              <a:rPr lang="en-US" sz="2800" dirty="0"/>
              <a:t>Energy efficiency improves by up to 2x</a:t>
            </a:r>
          </a:p>
          <a:p>
            <a:pPr lvl="1"/>
            <a:r>
              <a:rPr lang="en-US" sz="2800" dirty="0"/>
              <a:t>Only incurs &lt; 3% delay increase</a:t>
            </a:r>
          </a:p>
          <a:p>
            <a:pPr lvl="1"/>
            <a:endParaRPr lang="en-US" sz="2400" dirty="0"/>
          </a:p>
          <a:p>
            <a:pPr lvl="1"/>
            <a:endParaRPr lang="en-US" b="1" dirty="0"/>
          </a:p>
        </p:txBody>
      </p:sp>
      <p:sp>
        <p:nvSpPr>
          <p:cNvPr id="9" name="TextBox 8">
            <a:extLst>
              <a:ext uri="{FF2B5EF4-FFF2-40B4-BE49-F238E27FC236}">
                <a16:creationId xmlns:a16="http://schemas.microsoft.com/office/drawing/2014/main" id="{C23F37DD-5794-452E-BCD6-2F3325E32F96}"/>
              </a:ext>
            </a:extLst>
          </p:cNvPr>
          <p:cNvSpPr txBox="1"/>
          <p:nvPr/>
        </p:nvSpPr>
        <p:spPr>
          <a:xfrm>
            <a:off x="1206364" y="3713897"/>
            <a:ext cx="4292869" cy="954107"/>
          </a:xfrm>
          <a:prstGeom prst="rect">
            <a:avLst/>
          </a:prstGeom>
          <a:ln/>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lang="en-US" sz="2800" b="1" dirty="0"/>
              <a:t>Highly adaptive to different ranges and surroundings!</a:t>
            </a:r>
          </a:p>
        </p:txBody>
      </p:sp>
    </p:spTree>
    <p:extLst>
      <p:ext uri="{BB962C8B-B14F-4D97-AF65-F5344CB8AC3E}">
        <p14:creationId xmlns:p14="http://schemas.microsoft.com/office/powerpoint/2010/main" val="152362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C8867-9557-4B41-BB3E-ADF52F75121A}"/>
              </a:ext>
            </a:extLst>
          </p:cNvPr>
          <p:cNvSpPr>
            <a:spLocks noGrp="1"/>
          </p:cNvSpPr>
          <p:nvPr>
            <p:ph type="title"/>
          </p:nvPr>
        </p:nvSpPr>
        <p:spPr/>
        <p:txBody>
          <a:bodyPr>
            <a:normAutofit/>
          </a:bodyPr>
          <a:lstStyle/>
          <a:p>
            <a:r>
              <a:rPr lang="en-US" sz="3600" dirty="0"/>
              <a:t>Impact of Device Mobility</a:t>
            </a:r>
          </a:p>
        </p:txBody>
      </p:sp>
      <p:sp>
        <p:nvSpPr>
          <p:cNvPr id="4" name="Slide Number Placeholder 3">
            <a:extLst>
              <a:ext uri="{FF2B5EF4-FFF2-40B4-BE49-F238E27FC236}">
                <a16:creationId xmlns:a16="http://schemas.microsoft.com/office/drawing/2014/main" id="{9E70E947-CCB5-481A-80D1-1D930C11AD20}"/>
              </a:ext>
            </a:extLst>
          </p:cNvPr>
          <p:cNvSpPr>
            <a:spLocks noGrp="1"/>
          </p:cNvSpPr>
          <p:nvPr>
            <p:ph type="sldNum" sz="quarter" idx="12"/>
          </p:nvPr>
        </p:nvSpPr>
        <p:spPr/>
        <p:txBody>
          <a:bodyPr/>
          <a:lstStyle/>
          <a:p>
            <a:fld id="{B6F15528-21DE-4FAA-801E-634DDDAF4B2B}" type="slidenum">
              <a:rPr lang="en-US" smtClean="0"/>
              <a:pPr/>
              <a:t>18</a:t>
            </a:fld>
            <a:endParaRPr lang="en-US" dirty="0"/>
          </a:p>
        </p:txBody>
      </p:sp>
      <p:pic>
        <p:nvPicPr>
          <p:cNvPr id="7" name="Picture 6">
            <a:extLst>
              <a:ext uri="{FF2B5EF4-FFF2-40B4-BE49-F238E27FC236}">
                <a16:creationId xmlns:a16="http://schemas.microsoft.com/office/drawing/2014/main" id="{2432AEDD-014C-4DA2-8A14-A5C80F519421}"/>
              </a:ext>
            </a:extLst>
          </p:cNvPr>
          <p:cNvPicPr>
            <a:picLocks noChangeAspect="1"/>
          </p:cNvPicPr>
          <p:nvPr/>
        </p:nvPicPr>
        <p:blipFill>
          <a:blip r:embed="rId3"/>
          <a:stretch>
            <a:fillRect/>
          </a:stretch>
        </p:blipFill>
        <p:spPr>
          <a:xfrm>
            <a:off x="8137455" y="1561938"/>
            <a:ext cx="3536461" cy="2523419"/>
          </a:xfrm>
          <a:prstGeom prst="rect">
            <a:avLst/>
          </a:prstGeom>
        </p:spPr>
      </p:pic>
      <p:sp>
        <p:nvSpPr>
          <p:cNvPr id="9" name="Oval 8">
            <a:extLst>
              <a:ext uri="{FF2B5EF4-FFF2-40B4-BE49-F238E27FC236}">
                <a16:creationId xmlns:a16="http://schemas.microsoft.com/office/drawing/2014/main" id="{CD93B229-001B-4986-9C70-FFEFA2A9339D}"/>
              </a:ext>
            </a:extLst>
          </p:cNvPr>
          <p:cNvSpPr/>
          <p:nvPr/>
        </p:nvSpPr>
        <p:spPr bwMode="auto">
          <a:xfrm>
            <a:off x="9990234" y="2115730"/>
            <a:ext cx="1326259" cy="625052"/>
          </a:xfrm>
          <a:prstGeom prst="ellipse">
            <a:avLst/>
          </a:prstGeom>
          <a:noFill/>
          <a:ln w="38100">
            <a:solidFill>
              <a:srgbClr val="00B0F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algn="ctr"/>
            <a:endParaRPr lang="en-US"/>
          </a:p>
        </p:txBody>
      </p:sp>
      <p:pic>
        <p:nvPicPr>
          <p:cNvPr id="11" name="Picture 10">
            <a:extLst>
              <a:ext uri="{FF2B5EF4-FFF2-40B4-BE49-F238E27FC236}">
                <a16:creationId xmlns:a16="http://schemas.microsoft.com/office/drawing/2014/main" id="{F16DB532-F8F6-41A6-9379-E53D44AFF8F9}"/>
              </a:ext>
            </a:extLst>
          </p:cNvPr>
          <p:cNvPicPr>
            <a:picLocks noChangeAspect="1"/>
          </p:cNvPicPr>
          <p:nvPr/>
        </p:nvPicPr>
        <p:blipFill>
          <a:blip r:embed="rId4"/>
          <a:stretch>
            <a:fillRect/>
          </a:stretch>
        </p:blipFill>
        <p:spPr>
          <a:xfrm>
            <a:off x="710976" y="3583760"/>
            <a:ext cx="2570251" cy="3004857"/>
          </a:xfrm>
          <a:prstGeom prst="rect">
            <a:avLst/>
          </a:prstGeom>
        </p:spPr>
      </p:pic>
      <p:pic>
        <p:nvPicPr>
          <p:cNvPr id="13" name="Picture 12">
            <a:extLst>
              <a:ext uri="{FF2B5EF4-FFF2-40B4-BE49-F238E27FC236}">
                <a16:creationId xmlns:a16="http://schemas.microsoft.com/office/drawing/2014/main" id="{0A90144B-7D4B-4AF6-A7F9-A139C47756C3}"/>
              </a:ext>
            </a:extLst>
          </p:cNvPr>
          <p:cNvPicPr>
            <a:picLocks noChangeAspect="1"/>
          </p:cNvPicPr>
          <p:nvPr/>
        </p:nvPicPr>
        <p:blipFill>
          <a:blip r:embed="rId5"/>
          <a:stretch>
            <a:fillRect/>
          </a:stretch>
        </p:blipFill>
        <p:spPr>
          <a:xfrm>
            <a:off x="3555776" y="3679108"/>
            <a:ext cx="3879037" cy="3042382"/>
          </a:xfrm>
          <a:prstGeom prst="rect">
            <a:avLst/>
          </a:prstGeom>
        </p:spPr>
      </p:pic>
      <p:pic>
        <p:nvPicPr>
          <p:cNvPr id="15" name="Picture 14">
            <a:extLst>
              <a:ext uri="{FF2B5EF4-FFF2-40B4-BE49-F238E27FC236}">
                <a16:creationId xmlns:a16="http://schemas.microsoft.com/office/drawing/2014/main" id="{E84762A6-B51F-460E-8494-0A5DC9D26126}"/>
              </a:ext>
            </a:extLst>
          </p:cNvPr>
          <p:cNvPicPr>
            <a:picLocks noChangeAspect="1"/>
          </p:cNvPicPr>
          <p:nvPr/>
        </p:nvPicPr>
        <p:blipFill>
          <a:blip r:embed="rId6"/>
          <a:stretch>
            <a:fillRect/>
          </a:stretch>
        </p:blipFill>
        <p:spPr>
          <a:xfrm>
            <a:off x="8042939" y="4089750"/>
            <a:ext cx="3075846" cy="2631740"/>
          </a:xfrm>
          <a:prstGeom prst="rect">
            <a:avLst/>
          </a:prstGeom>
        </p:spPr>
      </p:pic>
      <p:sp>
        <p:nvSpPr>
          <p:cNvPr id="3" name="Content Placeholder 2">
            <a:extLst>
              <a:ext uri="{FF2B5EF4-FFF2-40B4-BE49-F238E27FC236}">
                <a16:creationId xmlns:a16="http://schemas.microsoft.com/office/drawing/2014/main" id="{5FD37A3D-066F-4AD0-9C01-055EA1FE20AA}"/>
              </a:ext>
            </a:extLst>
          </p:cNvPr>
          <p:cNvSpPr>
            <a:spLocks noGrp="1"/>
          </p:cNvSpPr>
          <p:nvPr>
            <p:ph idx="1"/>
          </p:nvPr>
        </p:nvSpPr>
        <p:spPr>
          <a:xfrm>
            <a:off x="609600" y="1219199"/>
            <a:ext cx="10972800" cy="4321305"/>
          </a:xfrm>
        </p:spPr>
        <p:txBody>
          <a:bodyPr>
            <a:normAutofit/>
          </a:bodyPr>
          <a:lstStyle/>
          <a:p>
            <a:r>
              <a:rPr lang="en-US" b="1" dirty="0"/>
              <a:t>Resilience to device movement</a:t>
            </a:r>
          </a:p>
          <a:p>
            <a:pPr lvl="1"/>
            <a:r>
              <a:rPr lang="en-US" sz="2400" dirty="0"/>
              <a:t>Reduce stabilizing delay by &gt; 50%</a:t>
            </a:r>
            <a:endParaRPr lang="en-US" sz="3200" b="1" dirty="0"/>
          </a:p>
          <a:p>
            <a:r>
              <a:rPr lang="en-US" b="1" dirty="0"/>
              <a:t>Under different mobility patterns</a:t>
            </a:r>
          </a:p>
          <a:p>
            <a:pPr lvl="1"/>
            <a:r>
              <a:rPr lang="en-US" sz="2400" dirty="0"/>
              <a:t>Improves energy efficiency by up to 3.5x</a:t>
            </a:r>
          </a:p>
          <a:p>
            <a:pPr lvl="1"/>
            <a:r>
              <a:rPr lang="en-US" sz="2400" dirty="0"/>
              <a:t>Power adaptation accuracy &gt; 90%</a:t>
            </a:r>
          </a:p>
        </p:txBody>
      </p:sp>
      <p:sp>
        <p:nvSpPr>
          <p:cNvPr id="10" name="TextBox 9">
            <a:extLst>
              <a:ext uri="{FF2B5EF4-FFF2-40B4-BE49-F238E27FC236}">
                <a16:creationId xmlns:a16="http://schemas.microsoft.com/office/drawing/2014/main" id="{F8C01280-9F23-4866-9734-0098CAF83A6E}"/>
              </a:ext>
            </a:extLst>
          </p:cNvPr>
          <p:cNvSpPr txBox="1"/>
          <p:nvPr/>
        </p:nvSpPr>
        <p:spPr>
          <a:xfrm>
            <a:off x="3099300" y="3564334"/>
            <a:ext cx="4763606" cy="523220"/>
          </a:xfrm>
          <a:prstGeom prst="rect">
            <a:avLst/>
          </a:prstGeom>
          <a:ln/>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lang="en-US" sz="2800" b="1" dirty="0"/>
              <a:t>Robust to mobile scenarios! </a:t>
            </a:r>
          </a:p>
        </p:txBody>
      </p:sp>
    </p:spTree>
    <p:extLst>
      <p:ext uri="{BB962C8B-B14F-4D97-AF65-F5344CB8AC3E}">
        <p14:creationId xmlns:p14="http://schemas.microsoft.com/office/powerpoint/2010/main" val="1152056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3" end="3"/>
                                            </p:txEl>
                                          </p:spTgt>
                                        </p:tgtEl>
                                        <p:attrNameLst>
                                          <p:attrName>style.visibility</p:attrName>
                                        </p:attrNameLst>
                                      </p:cBhvr>
                                      <p:to>
                                        <p:strVal val="visible"/>
                                      </p:to>
                                    </p:set>
                                    <p:animEffect transition="in" filter="fade">
                                      <p:cBhvr>
                                        <p:cTn id="38" dur="500"/>
                                        <p:tgtEl>
                                          <p:spTgt spid="3">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nodeType="withEffect">
                                  <p:stCondLst>
                                    <p:cond delay="0"/>
                                  </p:stCondLst>
                                  <p:childTnLst>
                                    <p:set>
                                      <p:cBhvr>
                                        <p:cTn id="45" dur="1" fill="hold">
                                          <p:stCondLst>
                                            <p:cond delay="0"/>
                                          </p:stCondLst>
                                        </p:cTn>
                                        <p:tgtEl>
                                          <p:spTgt spid="3">
                                            <p:txEl>
                                              <p:pRg st="4" end="4"/>
                                            </p:txEl>
                                          </p:spTgt>
                                        </p:tgtEl>
                                        <p:attrNameLst>
                                          <p:attrName>style.visibility</p:attrName>
                                        </p:attrNameLst>
                                      </p:cBhvr>
                                      <p:to>
                                        <p:strVal val="visible"/>
                                      </p:to>
                                    </p:set>
                                    <p:animEffect transition="in" filter="fade">
                                      <p:cBhvr>
                                        <p:cTn id="46" dur="500"/>
                                        <p:tgtEl>
                                          <p:spTgt spid="3">
                                            <p:txEl>
                                              <p:pRg st="4" end="4"/>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03FF4-3A15-4720-BA3D-E5413ABE940C}"/>
              </a:ext>
            </a:extLst>
          </p:cNvPr>
          <p:cNvSpPr>
            <a:spLocks noGrp="1"/>
          </p:cNvSpPr>
          <p:nvPr>
            <p:ph type="title"/>
          </p:nvPr>
        </p:nvSpPr>
        <p:spPr/>
        <p:txBody>
          <a:bodyPr>
            <a:normAutofit/>
          </a:bodyPr>
          <a:lstStyle/>
          <a:p>
            <a:r>
              <a:rPr lang="en-US" sz="3600" dirty="0"/>
              <a:t>Performance with Multiple Tags</a:t>
            </a:r>
          </a:p>
        </p:txBody>
      </p:sp>
      <p:sp>
        <p:nvSpPr>
          <p:cNvPr id="3" name="Content Placeholder 2">
            <a:extLst>
              <a:ext uri="{FF2B5EF4-FFF2-40B4-BE49-F238E27FC236}">
                <a16:creationId xmlns:a16="http://schemas.microsoft.com/office/drawing/2014/main" id="{2EEE8548-3222-4E65-92D3-FA437DF69F42}"/>
              </a:ext>
            </a:extLst>
          </p:cNvPr>
          <p:cNvSpPr>
            <a:spLocks noGrp="1"/>
          </p:cNvSpPr>
          <p:nvPr>
            <p:ph idx="1"/>
          </p:nvPr>
        </p:nvSpPr>
        <p:spPr/>
        <p:txBody>
          <a:bodyPr/>
          <a:lstStyle/>
          <a:p>
            <a:r>
              <a:rPr lang="en-US" dirty="0"/>
              <a:t>Improves energy efficiency by 1.3x to 1.5x</a:t>
            </a:r>
          </a:p>
          <a:p>
            <a:r>
              <a:rPr lang="en-US" dirty="0"/>
              <a:t>Only incurs &lt; 10% extra delay</a:t>
            </a:r>
          </a:p>
        </p:txBody>
      </p:sp>
      <p:sp>
        <p:nvSpPr>
          <p:cNvPr id="4" name="Slide Number Placeholder 3">
            <a:extLst>
              <a:ext uri="{FF2B5EF4-FFF2-40B4-BE49-F238E27FC236}">
                <a16:creationId xmlns:a16="http://schemas.microsoft.com/office/drawing/2014/main" id="{9DB386FE-3B69-4B96-BCE8-B3E49E3D4126}"/>
              </a:ext>
            </a:extLst>
          </p:cNvPr>
          <p:cNvSpPr>
            <a:spLocks noGrp="1"/>
          </p:cNvSpPr>
          <p:nvPr>
            <p:ph type="sldNum" sz="quarter" idx="12"/>
          </p:nvPr>
        </p:nvSpPr>
        <p:spPr/>
        <p:txBody>
          <a:bodyPr/>
          <a:lstStyle/>
          <a:p>
            <a:fld id="{B6F15528-21DE-4FAA-801E-634DDDAF4B2B}" type="slidenum">
              <a:rPr lang="en-US" smtClean="0"/>
              <a:pPr/>
              <a:t>19</a:t>
            </a:fld>
            <a:endParaRPr lang="en-US" dirty="0"/>
          </a:p>
        </p:txBody>
      </p:sp>
      <p:pic>
        <p:nvPicPr>
          <p:cNvPr id="6" name="Picture 5">
            <a:extLst>
              <a:ext uri="{FF2B5EF4-FFF2-40B4-BE49-F238E27FC236}">
                <a16:creationId xmlns:a16="http://schemas.microsoft.com/office/drawing/2014/main" id="{C6FC45B9-6A0A-4645-BA20-A5F4AB1D2F77}"/>
              </a:ext>
            </a:extLst>
          </p:cNvPr>
          <p:cNvPicPr>
            <a:picLocks noChangeAspect="1"/>
          </p:cNvPicPr>
          <p:nvPr/>
        </p:nvPicPr>
        <p:blipFill rotWithShape="1">
          <a:blip r:embed="rId3"/>
          <a:srcRect b="10641"/>
          <a:stretch/>
        </p:blipFill>
        <p:spPr>
          <a:xfrm>
            <a:off x="2005191" y="2770239"/>
            <a:ext cx="7338429" cy="3108047"/>
          </a:xfrm>
          <a:prstGeom prst="rect">
            <a:avLst/>
          </a:prstGeom>
        </p:spPr>
      </p:pic>
    </p:spTree>
    <p:extLst>
      <p:ext uri="{BB962C8B-B14F-4D97-AF65-F5344CB8AC3E}">
        <p14:creationId xmlns:p14="http://schemas.microsoft.com/office/powerpoint/2010/main" val="4029500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188EE-8A77-4306-9A0F-AC587E9B9864}"/>
              </a:ext>
            </a:extLst>
          </p:cNvPr>
          <p:cNvSpPr>
            <a:spLocks noGrp="1"/>
          </p:cNvSpPr>
          <p:nvPr>
            <p:ph type="title"/>
          </p:nvPr>
        </p:nvSpPr>
        <p:spPr/>
        <p:txBody>
          <a:bodyPr>
            <a:normAutofit/>
          </a:bodyPr>
          <a:lstStyle/>
          <a:p>
            <a:r>
              <a:rPr lang="en-US" sz="4000" dirty="0"/>
              <a:t>Backscatter Communication</a:t>
            </a:r>
          </a:p>
        </p:txBody>
      </p:sp>
      <p:sp>
        <p:nvSpPr>
          <p:cNvPr id="3" name="Content Placeholder 2">
            <a:extLst>
              <a:ext uri="{FF2B5EF4-FFF2-40B4-BE49-F238E27FC236}">
                <a16:creationId xmlns:a16="http://schemas.microsoft.com/office/drawing/2014/main" id="{0428208E-A9BE-4782-97CB-71BE3AD375FB}"/>
              </a:ext>
            </a:extLst>
          </p:cNvPr>
          <p:cNvSpPr>
            <a:spLocks noGrp="1"/>
          </p:cNvSpPr>
          <p:nvPr>
            <p:ph idx="1"/>
          </p:nvPr>
        </p:nvSpPr>
        <p:spPr>
          <a:xfrm>
            <a:off x="609600" y="1219200"/>
            <a:ext cx="6794680" cy="2530482"/>
          </a:xfrm>
        </p:spPr>
        <p:txBody>
          <a:bodyPr>
            <a:normAutofit/>
          </a:bodyPr>
          <a:lstStyle/>
          <a:p>
            <a:r>
              <a:rPr lang="en-US" sz="3200" b="1" dirty="0"/>
              <a:t>Backscatter communication</a:t>
            </a:r>
          </a:p>
          <a:p>
            <a:pPr lvl="1"/>
            <a:r>
              <a:rPr lang="en-US" sz="2800" dirty="0"/>
              <a:t>The reader transmits </a:t>
            </a:r>
            <a:r>
              <a:rPr lang="en-US" sz="2800" b="1" dirty="0"/>
              <a:t>strong</a:t>
            </a:r>
            <a:r>
              <a:rPr lang="en-US" sz="2800" dirty="0"/>
              <a:t> RF signals</a:t>
            </a:r>
          </a:p>
          <a:p>
            <a:pPr lvl="2"/>
            <a:r>
              <a:rPr lang="en-US" sz="2400" dirty="0"/>
              <a:t>Tag harvests RF energy</a:t>
            </a:r>
          </a:p>
          <a:p>
            <a:pPr lvl="2"/>
            <a:r>
              <a:rPr lang="en-US" sz="2400" dirty="0"/>
              <a:t>Tag modulates incoming RF signals</a:t>
            </a:r>
          </a:p>
        </p:txBody>
      </p:sp>
      <p:sp>
        <p:nvSpPr>
          <p:cNvPr id="4" name="Slide Number Placeholder 3">
            <a:extLst>
              <a:ext uri="{FF2B5EF4-FFF2-40B4-BE49-F238E27FC236}">
                <a16:creationId xmlns:a16="http://schemas.microsoft.com/office/drawing/2014/main" id="{83910757-47FF-4C68-A3C0-F6DD8F3644B2}"/>
              </a:ext>
            </a:extLst>
          </p:cNvPr>
          <p:cNvSpPr>
            <a:spLocks noGrp="1"/>
          </p:cNvSpPr>
          <p:nvPr>
            <p:ph type="sldNum" sz="quarter" idx="12"/>
          </p:nvPr>
        </p:nvSpPr>
        <p:spPr/>
        <p:txBody>
          <a:bodyPr/>
          <a:lstStyle/>
          <a:p>
            <a:fld id="{B6F15528-21DE-4FAA-801E-634DDDAF4B2B}" type="slidenum">
              <a:rPr lang="en-US" smtClean="0"/>
              <a:pPr/>
              <a:t>2</a:t>
            </a:fld>
            <a:endParaRPr lang="en-US"/>
          </a:p>
        </p:txBody>
      </p:sp>
      <p:pic>
        <p:nvPicPr>
          <p:cNvPr id="1026" name="Picture 2" descr="COP26: AIM for climate initiative announces $193mn investment in 'Climate  smart' agriculture – Del Report">
            <a:extLst>
              <a:ext uri="{FF2B5EF4-FFF2-40B4-BE49-F238E27FC236}">
                <a16:creationId xmlns:a16="http://schemas.microsoft.com/office/drawing/2014/main" id="{2F53868E-49F5-4BF3-A44A-39AA4D3EE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4526" y="4668781"/>
            <a:ext cx="2350353" cy="145193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61385E1-872A-4D6E-A576-011329823381}"/>
              </a:ext>
            </a:extLst>
          </p:cNvPr>
          <p:cNvPicPr>
            <a:picLocks noChangeAspect="1"/>
          </p:cNvPicPr>
          <p:nvPr/>
        </p:nvPicPr>
        <p:blipFill>
          <a:blip r:embed="rId4"/>
          <a:stretch>
            <a:fillRect/>
          </a:stretch>
        </p:blipFill>
        <p:spPr>
          <a:xfrm>
            <a:off x="4196089" y="4668781"/>
            <a:ext cx="1590675" cy="1543050"/>
          </a:xfrm>
          <a:prstGeom prst="rect">
            <a:avLst/>
          </a:prstGeom>
        </p:spPr>
      </p:pic>
      <p:pic>
        <p:nvPicPr>
          <p:cNvPr id="14" name="Picture 13">
            <a:extLst>
              <a:ext uri="{FF2B5EF4-FFF2-40B4-BE49-F238E27FC236}">
                <a16:creationId xmlns:a16="http://schemas.microsoft.com/office/drawing/2014/main" id="{89EBC0AB-7CFE-4507-9304-BE4D65A7E6FD}"/>
              </a:ext>
            </a:extLst>
          </p:cNvPr>
          <p:cNvPicPr>
            <a:picLocks noChangeAspect="1"/>
          </p:cNvPicPr>
          <p:nvPr/>
        </p:nvPicPr>
        <p:blipFill>
          <a:blip r:embed="rId5"/>
          <a:stretch>
            <a:fillRect/>
          </a:stretch>
        </p:blipFill>
        <p:spPr>
          <a:xfrm>
            <a:off x="5602632" y="4703627"/>
            <a:ext cx="1343116" cy="1473358"/>
          </a:xfrm>
          <a:prstGeom prst="rect">
            <a:avLst/>
          </a:prstGeom>
        </p:spPr>
      </p:pic>
      <p:sp>
        <p:nvSpPr>
          <p:cNvPr id="16" name="TextBox 15">
            <a:extLst>
              <a:ext uri="{FF2B5EF4-FFF2-40B4-BE49-F238E27FC236}">
                <a16:creationId xmlns:a16="http://schemas.microsoft.com/office/drawing/2014/main" id="{149A0A7B-9632-479A-89C8-2FC7D947C48D}"/>
              </a:ext>
            </a:extLst>
          </p:cNvPr>
          <p:cNvSpPr txBox="1"/>
          <p:nvPr/>
        </p:nvSpPr>
        <p:spPr>
          <a:xfrm>
            <a:off x="1669931" y="6174518"/>
            <a:ext cx="1833755"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Smart agriculture</a:t>
            </a:r>
          </a:p>
        </p:txBody>
      </p:sp>
      <p:sp>
        <p:nvSpPr>
          <p:cNvPr id="17" name="TextBox 16">
            <a:extLst>
              <a:ext uri="{FF2B5EF4-FFF2-40B4-BE49-F238E27FC236}">
                <a16:creationId xmlns:a16="http://schemas.microsoft.com/office/drawing/2014/main" id="{48347860-12A4-4907-BEA1-6435B4E8DD94}"/>
              </a:ext>
            </a:extLst>
          </p:cNvPr>
          <p:cNvSpPr txBox="1"/>
          <p:nvPr/>
        </p:nvSpPr>
        <p:spPr>
          <a:xfrm>
            <a:off x="4672915" y="6174518"/>
            <a:ext cx="156213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Smart health</a:t>
            </a:r>
          </a:p>
        </p:txBody>
      </p:sp>
      <p:pic>
        <p:nvPicPr>
          <p:cNvPr id="1028" name="Picture 4" descr="Drone RFID reader and inventory services - Squadrone System">
            <a:extLst>
              <a:ext uri="{FF2B5EF4-FFF2-40B4-BE49-F238E27FC236}">
                <a16:creationId xmlns:a16="http://schemas.microsoft.com/office/drawing/2014/main" id="{E220A0F4-1E56-4CF7-A802-94B956F9A6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04281" y="4301381"/>
            <a:ext cx="3321829" cy="189037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98037476-1943-4223-B13E-3F8068001721}"/>
              </a:ext>
            </a:extLst>
          </p:cNvPr>
          <p:cNvSpPr txBox="1"/>
          <p:nvPr/>
        </p:nvSpPr>
        <p:spPr>
          <a:xfrm>
            <a:off x="7611814" y="6191760"/>
            <a:ext cx="300889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Smart inventory management</a:t>
            </a:r>
          </a:p>
        </p:txBody>
      </p:sp>
      <p:sp>
        <p:nvSpPr>
          <p:cNvPr id="25" name="TextBox 24">
            <a:extLst>
              <a:ext uri="{FF2B5EF4-FFF2-40B4-BE49-F238E27FC236}">
                <a16:creationId xmlns:a16="http://schemas.microsoft.com/office/drawing/2014/main" id="{E7514B0C-5FE4-46F1-927E-3FF6D6F24FE5}"/>
              </a:ext>
            </a:extLst>
          </p:cNvPr>
          <p:cNvSpPr txBox="1"/>
          <p:nvPr/>
        </p:nvSpPr>
        <p:spPr>
          <a:xfrm>
            <a:off x="1072105" y="3912947"/>
            <a:ext cx="6332175" cy="523220"/>
          </a:xfrm>
          <a:prstGeom prst="rect">
            <a:avLst/>
          </a:prstGeom>
          <a:noFill/>
        </p:spPr>
        <p:txBody>
          <a:bodyPr wrap="square">
            <a:spAutoFit/>
          </a:bodyPr>
          <a:lstStyle/>
          <a:p>
            <a:r>
              <a:rPr lang="en-US" sz="2800" b="1" dirty="0"/>
              <a:t>Typical applications on mobile devices</a:t>
            </a:r>
          </a:p>
        </p:txBody>
      </p:sp>
      <p:sp>
        <p:nvSpPr>
          <p:cNvPr id="26" name="TextBox 25">
            <a:extLst>
              <a:ext uri="{FF2B5EF4-FFF2-40B4-BE49-F238E27FC236}">
                <a16:creationId xmlns:a16="http://schemas.microsoft.com/office/drawing/2014/main" id="{8D9EFF45-DBC3-4703-96A3-BA68EE8307B8}"/>
              </a:ext>
            </a:extLst>
          </p:cNvPr>
          <p:cNvSpPr txBox="1"/>
          <p:nvPr/>
        </p:nvSpPr>
        <p:spPr>
          <a:xfrm>
            <a:off x="912939" y="3264757"/>
            <a:ext cx="6627043" cy="461665"/>
          </a:xfrm>
          <a:prstGeom prst="rect">
            <a:avLst/>
          </a:prstGeom>
          <a:ln/>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en-US" sz="2400" b="1" dirty="0"/>
              <a:t>The reader’s energy cost is high! (Tx power &gt; 1W)</a:t>
            </a:r>
          </a:p>
        </p:txBody>
      </p:sp>
      <p:sp>
        <p:nvSpPr>
          <p:cNvPr id="21" name="Rectangle 20">
            <a:extLst>
              <a:ext uri="{FF2B5EF4-FFF2-40B4-BE49-F238E27FC236}">
                <a16:creationId xmlns:a16="http://schemas.microsoft.com/office/drawing/2014/main" id="{AD943B82-A7DB-4CC2-9448-585B5FDAE46D}"/>
              </a:ext>
            </a:extLst>
          </p:cNvPr>
          <p:cNvSpPr/>
          <p:nvPr/>
        </p:nvSpPr>
        <p:spPr>
          <a:xfrm>
            <a:off x="7919423" y="1697652"/>
            <a:ext cx="1436346" cy="1697235"/>
          </a:xfrm>
          <a:prstGeom prst="rect">
            <a:avLst/>
          </a:prstGeom>
          <a:solidFill>
            <a:schemeClr val="bg1"/>
          </a:solidFill>
          <a:ln w="38100">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E349A618-C6A2-48BC-8285-63D133A873ED}"/>
              </a:ext>
            </a:extLst>
          </p:cNvPr>
          <p:cNvSpPr/>
          <p:nvPr/>
        </p:nvSpPr>
        <p:spPr>
          <a:xfrm>
            <a:off x="10993290" y="2410167"/>
            <a:ext cx="557805" cy="733498"/>
          </a:xfrm>
          <a:prstGeom prst="rect">
            <a:avLst/>
          </a:prstGeom>
          <a:solidFill>
            <a:schemeClr val="bg1"/>
          </a:solidFill>
          <a:ln w="38100">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latin typeface="Arial" panose="020B0604020202020204" pitchFamily="34" charset="0"/>
              <a:cs typeface="Arial" panose="020B0604020202020204" pitchFamily="34" charset="0"/>
            </a:endParaRPr>
          </a:p>
        </p:txBody>
      </p:sp>
      <p:cxnSp>
        <p:nvCxnSpPr>
          <p:cNvPr id="23" name="Straight Arrow Connector 22">
            <a:extLst>
              <a:ext uri="{FF2B5EF4-FFF2-40B4-BE49-F238E27FC236}">
                <a16:creationId xmlns:a16="http://schemas.microsoft.com/office/drawing/2014/main" id="{873932E1-DA94-4FC7-945C-AF5FAED638F2}"/>
              </a:ext>
            </a:extLst>
          </p:cNvPr>
          <p:cNvCxnSpPr>
            <a:cxnSpLocks/>
            <a:stCxn id="42" idx="0"/>
          </p:cNvCxnSpPr>
          <p:nvPr/>
        </p:nvCxnSpPr>
        <p:spPr>
          <a:xfrm flipH="1">
            <a:off x="9374959" y="2906949"/>
            <a:ext cx="1336165" cy="0"/>
          </a:xfrm>
          <a:prstGeom prst="straightConnector1">
            <a:avLst/>
          </a:prstGeom>
          <a:ln w="31750">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F1C6193C-956C-44C7-81CE-B532F990592E}"/>
              </a:ext>
            </a:extLst>
          </p:cNvPr>
          <p:cNvGrpSpPr/>
          <p:nvPr/>
        </p:nvGrpSpPr>
        <p:grpSpPr>
          <a:xfrm>
            <a:off x="9543957" y="2019122"/>
            <a:ext cx="1254579" cy="210604"/>
            <a:chOff x="6549740" y="1471034"/>
            <a:chExt cx="3174416" cy="930886"/>
          </a:xfrm>
        </p:grpSpPr>
        <p:grpSp>
          <p:nvGrpSpPr>
            <p:cNvPr id="66" name="Group 65">
              <a:extLst>
                <a:ext uri="{FF2B5EF4-FFF2-40B4-BE49-F238E27FC236}">
                  <a16:creationId xmlns:a16="http://schemas.microsoft.com/office/drawing/2014/main" id="{127EB97E-E248-462E-A92C-E7EF55B1361F}"/>
                </a:ext>
              </a:extLst>
            </p:cNvPr>
            <p:cNvGrpSpPr/>
            <p:nvPr/>
          </p:nvGrpSpPr>
          <p:grpSpPr>
            <a:xfrm>
              <a:off x="6549740" y="1471034"/>
              <a:ext cx="2116278" cy="921461"/>
              <a:chOff x="6871855" y="5036082"/>
              <a:chExt cx="3241956" cy="921461"/>
            </a:xfrm>
          </p:grpSpPr>
          <p:grpSp>
            <p:nvGrpSpPr>
              <p:cNvPr id="76" name="Group 75">
                <a:extLst>
                  <a:ext uri="{FF2B5EF4-FFF2-40B4-BE49-F238E27FC236}">
                    <a16:creationId xmlns:a16="http://schemas.microsoft.com/office/drawing/2014/main" id="{72EC0E76-5532-4E03-9201-E7D7E13783BC}"/>
                  </a:ext>
                </a:extLst>
              </p:cNvPr>
              <p:cNvGrpSpPr/>
              <p:nvPr/>
            </p:nvGrpSpPr>
            <p:grpSpPr>
              <a:xfrm>
                <a:off x="6871855" y="5036082"/>
                <a:ext cx="1620978" cy="921461"/>
                <a:chOff x="6871855" y="5036082"/>
                <a:chExt cx="1620978" cy="921461"/>
              </a:xfrm>
            </p:grpSpPr>
            <p:grpSp>
              <p:nvGrpSpPr>
                <p:cNvPr id="86" name="Group 85">
                  <a:extLst>
                    <a:ext uri="{FF2B5EF4-FFF2-40B4-BE49-F238E27FC236}">
                      <a16:creationId xmlns:a16="http://schemas.microsoft.com/office/drawing/2014/main" id="{547B6906-CDF6-4874-8F15-09CA47B81E51}"/>
                    </a:ext>
                  </a:extLst>
                </p:cNvPr>
                <p:cNvGrpSpPr/>
                <p:nvPr/>
              </p:nvGrpSpPr>
              <p:grpSpPr>
                <a:xfrm>
                  <a:off x="6871855" y="5036126"/>
                  <a:ext cx="810489" cy="921417"/>
                  <a:chOff x="6871855" y="5036126"/>
                  <a:chExt cx="810489" cy="921417"/>
                </a:xfrm>
              </p:grpSpPr>
              <p:sp>
                <p:nvSpPr>
                  <p:cNvPr id="91" name="Freeform: Shape 90">
                    <a:extLst>
                      <a:ext uri="{FF2B5EF4-FFF2-40B4-BE49-F238E27FC236}">
                        <a16:creationId xmlns:a16="http://schemas.microsoft.com/office/drawing/2014/main" id="{852D49CD-758B-41A3-8C95-F664746FED9E}"/>
                      </a:ext>
                    </a:extLst>
                  </p:cNvPr>
                  <p:cNvSpPr/>
                  <p:nvPr/>
                </p:nvSpPr>
                <p:spPr>
                  <a:xfrm>
                    <a:off x="6871855" y="5036126"/>
                    <a:ext cx="270163" cy="921373"/>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2" name="Freeform: Shape 91">
                    <a:extLst>
                      <a:ext uri="{FF2B5EF4-FFF2-40B4-BE49-F238E27FC236}">
                        <a16:creationId xmlns:a16="http://schemas.microsoft.com/office/drawing/2014/main" id="{C0BD7533-97A2-40E4-9B30-645AA148F721}"/>
                      </a:ext>
                    </a:extLst>
                  </p:cNvPr>
                  <p:cNvSpPr/>
                  <p:nvPr/>
                </p:nvSpPr>
                <p:spPr>
                  <a:xfrm>
                    <a:off x="7142018" y="5036126"/>
                    <a:ext cx="270163" cy="921373"/>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3" name="Freeform: Shape 92">
                    <a:extLst>
                      <a:ext uri="{FF2B5EF4-FFF2-40B4-BE49-F238E27FC236}">
                        <a16:creationId xmlns:a16="http://schemas.microsoft.com/office/drawing/2014/main" id="{A51EFD88-F4F6-47ED-93D0-4A6F29E278B9}"/>
                      </a:ext>
                    </a:extLst>
                  </p:cNvPr>
                  <p:cNvSpPr/>
                  <p:nvPr/>
                </p:nvSpPr>
                <p:spPr>
                  <a:xfrm>
                    <a:off x="7412181" y="5036170"/>
                    <a:ext cx="270163" cy="921373"/>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87" name="Group 86">
                  <a:extLst>
                    <a:ext uri="{FF2B5EF4-FFF2-40B4-BE49-F238E27FC236}">
                      <a16:creationId xmlns:a16="http://schemas.microsoft.com/office/drawing/2014/main" id="{3071685D-8266-4178-94DE-322942A96EC4}"/>
                    </a:ext>
                  </a:extLst>
                </p:cNvPr>
                <p:cNvGrpSpPr/>
                <p:nvPr/>
              </p:nvGrpSpPr>
              <p:grpSpPr>
                <a:xfrm>
                  <a:off x="7682344" y="5036082"/>
                  <a:ext cx="810489" cy="921417"/>
                  <a:chOff x="6871855" y="5036126"/>
                  <a:chExt cx="810489" cy="921417"/>
                </a:xfrm>
              </p:grpSpPr>
              <p:sp>
                <p:nvSpPr>
                  <p:cNvPr id="88" name="Freeform: Shape 87">
                    <a:extLst>
                      <a:ext uri="{FF2B5EF4-FFF2-40B4-BE49-F238E27FC236}">
                        <a16:creationId xmlns:a16="http://schemas.microsoft.com/office/drawing/2014/main" id="{A439D04F-D4E7-4D55-8B19-373E4C4E4293}"/>
                      </a:ext>
                    </a:extLst>
                  </p:cNvPr>
                  <p:cNvSpPr/>
                  <p:nvPr/>
                </p:nvSpPr>
                <p:spPr>
                  <a:xfrm>
                    <a:off x="6871855" y="5036126"/>
                    <a:ext cx="270163" cy="921373"/>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9" name="Freeform: Shape 88">
                    <a:extLst>
                      <a:ext uri="{FF2B5EF4-FFF2-40B4-BE49-F238E27FC236}">
                        <a16:creationId xmlns:a16="http://schemas.microsoft.com/office/drawing/2014/main" id="{983060C7-7F41-47D3-B217-0C0BA73E0384}"/>
                      </a:ext>
                    </a:extLst>
                  </p:cNvPr>
                  <p:cNvSpPr/>
                  <p:nvPr/>
                </p:nvSpPr>
                <p:spPr>
                  <a:xfrm>
                    <a:off x="7142018" y="5036126"/>
                    <a:ext cx="270163" cy="921373"/>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0" name="Freeform: Shape 89">
                    <a:extLst>
                      <a:ext uri="{FF2B5EF4-FFF2-40B4-BE49-F238E27FC236}">
                        <a16:creationId xmlns:a16="http://schemas.microsoft.com/office/drawing/2014/main" id="{7B753273-E5C8-4EBF-A105-E6D70F1C2119}"/>
                      </a:ext>
                    </a:extLst>
                  </p:cNvPr>
                  <p:cNvSpPr/>
                  <p:nvPr/>
                </p:nvSpPr>
                <p:spPr>
                  <a:xfrm>
                    <a:off x="7412181" y="5036170"/>
                    <a:ext cx="270163" cy="921373"/>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grpSp>
            <p:nvGrpSpPr>
              <p:cNvPr id="77" name="Group 76">
                <a:extLst>
                  <a:ext uri="{FF2B5EF4-FFF2-40B4-BE49-F238E27FC236}">
                    <a16:creationId xmlns:a16="http://schemas.microsoft.com/office/drawing/2014/main" id="{C7855B98-248A-4D4C-973F-E5F8F3D3BA96}"/>
                  </a:ext>
                </a:extLst>
              </p:cNvPr>
              <p:cNvGrpSpPr/>
              <p:nvPr/>
            </p:nvGrpSpPr>
            <p:grpSpPr>
              <a:xfrm>
                <a:off x="8492833" y="5036082"/>
                <a:ext cx="1620978" cy="921461"/>
                <a:chOff x="6871855" y="5036082"/>
                <a:chExt cx="1620978" cy="921461"/>
              </a:xfrm>
            </p:grpSpPr>
            <p:grpSp>
              <p:nvGrpSpPr>
                <p:cNvPr id="78" name="Group 77">
                  <a:extLst>
                    <a:ext uri="{FF2B5EF4-FFF2-40B4-BE49-F238E27FC236}">
                      <a16:creationId xmlns:a16="http://schemas.microsoft.com/office/drawing/2014/main" id="{447C32D0-A14C-4672-9133-CAF00AC032CD}"/>
                    </a:ext>
                  </a:extLst>
                </p:cNvPr>
                <p:cNvGrpSpPr/>
                <p:nvPr/>
              </p:nvGrpSpPr>
              <p:grpSpPr>
                <a:xfrm>
                  <a:off x="6871855" y="5036126"/>
                  <a:ext cx="810489" cy="921417"/>
                  <a:chOff x="6871855" y="5036126"/>
                  <a:chExt cx="810489" cy="921417"/>
                </a:xfrm>
              </p:grpSpPr>
              <p:sp>
                <p:nvSpPr>
                  <p:cNvPr id="83" name="Freeform: Shape 82">
                    <a:extLst>
                      <a:ext uri="{FF2B5EF4-FFF2-40B4-BE49-F238E27FC236}">
                        <a16:creationId xmlns:a16="http://schemas.microsoft.com/office/drawing/2014/main" id="{383481BB-CE42-4509-BC4E-02023731629F}"/>
                      </a:ext>
                    </a:extLst>
                  </p:cNvPr>
                  <p:cNvSpPr/>
                  <p:nvPr/>
                </p:nvSpPr>
                <p:spPr>
                  <a:xfrm>
                    <a:off x="6871855" y="5036126"/>
                    <a:ext cx="270163" cy="921373"/>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4" name="Freeform: Shape 83">
                    <a:extLst>
                      <a:ext uri="{FF2B5EF4-FFF2-40B4-BE49-F238E27FC236}">
                        <a16:creationId xmlns:a16="http://schemas.microsoft.com/office/drawing/2014/main" id="{1EAAD419-B8FC-4412-B710-DA00ADC443A9}"/>
                      </a:ext>
                    </a:extLst>
                  </p:cNvPr>
                  <p:cNvSpPr/>
                  <p:nvPr/>
                </p:nvSpPr>
                <p:spPr>
                  <a:xfrm>
                    <a:off x="7142018" y="5036126"/>
                    <a:ext cx="270163" cy="921373"/>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5" name="Freeform: Shape 84">
                    <a:extLst>
                      <a:ext uri="{FF2B5EF4-FFF2-40B4-BE49-F238E27FC236}">
                        <a16:creationId xmlns:a16="http://schemas.microsoft.com/office/drawing/2014/main" id="{0994736A-445D-4500-BD95-905693057BA0}"/>
                      </a:ext>
                    </a:extLst>
                  </p:cNvPr>
                  <p:cNvSpPr/>
                  <p:nvPr/>
                </p:nvSpPr>
                <p:spPr>
                  <a:xfrm>
                    <a:off x="7412181" y="5036170"/>
                    <a:ext cx="270163" cy="921373"/>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79" name="Group 78">
                  <a:extLst>
                    <a:ext uri="{FF2B5EF4-FFF2-40B4-BE49-F238E27FC236}">
                      <a16:creationId xmlns:a16="http://schemas.microsoft.com/office/drawing/2014/main" id="{0860A995-1C5C-41DE-A22C-5FCACED971E9}"/>
                    </a:ext>
                  </a:extLst>
                </p:cNvPr>
                <p:cNvGrpSpPr/>
                <p:nvPr/>
              </p:nvGrpSpPr>
              <p:grpSpPr>
                <a:xfrm>
                  <a:off x="7682344" y="5036082"/>
                  <a:ext cx="810489" cy="921417"/>
                  <a:chOff x="6871855" y="5036126"/>
                  <a:chExt cx="810489" cy="921417"/>
                </a:xfrm>
              </p:grpSpPr>
              <p:sp>
                <p:nvSpPr>
                  <p:cNvPr id="80" name="Freeform: Shape 79">
                    <a:extLst>
                      <a:ext uri="{FF2B5EF4-FFF2-40B4-BE49-F238E27FC236}">
                        <a16:creationId xmlns:a16="http://schemas.microsoft.com/office/drawing/2014/main" id="{F474520A-4D32-4383-9589-5572D8AD3871}"/>
                      </a:ext>
                    </a:extLst>
                  </p:cNvPr>
                  <p:cNvSpPr/>
                  <p:nvPr/>
                </p:nvSpPr>
                <p:spPr>
                  <a:xfrm>
                    <a:off x="6871855" y="5036126"/>
                    <a:ext cx="270163" cy="921373"/>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1" name="Freeform: Shape 80">
                    <a:extLst>
                      <a:ext uri="{FF2B5EF4-FFF2-40B4-BE49-F238E27FC236}">
                        <a16:creationId xmlns:a16="http://schemas.microsoft.com/office/drawing/2014/main" id="{7A6B3FCC-C66D-4BF1-B030-F6CC5BA37CB5}"/>
                      </a:ext>
                    </a:extLst>
                  </p:cNvPr>
                  <p:cNvSpPr/>
                  <p:nvPr/>
                </p:nvSpPr>
                <p:spPr>
                  <a:xfrm>
                    <a:off x="7142018" y="5036126"/>
                    <a:ext cx="270163" cy="921373"/>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2" name="Freeform: Shape 81">
                    <a:extLst>
                      <a:ext uri="{FF2B5EF4-FFF2-40B4-BE49-F238E27FC236}">
                        <a16:creationId xmlns:a16="http://schemas.microsoft.com/office/drawing/2014/main" id="{D0A28565-C935-4C9D-B80F-F8A783412DD8}"/>
                      </a:ext>
                    </a:extLst>
                  </p:cNvPr>
                  <p:cNvSpPr/>
                  <p:nvPr/>
                </p:nvSpPr>
                <p:spPr>
                  <a:xfrm>
                    <a:off x="7412181" y="5036170"/>
                    <a:ext cx="270163" cy="921373"/>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grpSp>
        <p:grpSp>
          <p:nvGrpSpPr>
            <p:cNvPr id="67" name="Group 66">
              <a:extLst>
                <a:ext uri="{FF2B5EF4-FFF2-40B4-BE49-F238E27FC236}">
                  <a16:creationId xmlns:a16="http://schemas.microsoft.com/office/drawing/2014/main" id="{DB735A7C-C998-4166-8B45-A4A0537EB9D6}"/>
                </a:ext>
              </a:extLst>
            </p:cNvPr>
            <p:cNvGrpSpPr/>
            <p:nvPr/>
          </p:nvGrpSpPr>
          <p:grpSpPr>
            <a:xfrm>
              <a:off x="8666017" y="1480459"/>
              <a:ext cx="1058139" cy="921461"/>
              <a:chOff x="6871855" y="5036082"/>
              <a:chExt cx="1620978" cy="921461"/>
            </a:xfrm>
          </p:grpSpPr>
          <p:grpSp>
            <p:nvGrpSpPr>
              <p:cNvPr id="68" name="Group 67">
                <a:extLst>
                  <a:ext uri="{FF2B5EF4-FFF2-40B4-BE49-F238E27FC236}">
                    <a16:creationId xmlns:a16="http://schemas.microsoft.com/office/drawing/2014/main" id="{57756775-1D62-42F0-B35A-27DB7744C154}"/>
                  </a:ext>
                </a:extLst>
              </p:cNvPr>
              <p:cNvGrpSpPr/>
              <p:nvPr/>
            </p:nvGrpSpPr>
            <p:grpSpPr>
              <a:xfrm>
                <a:off x="6871855" y="5036126"/>
                <a:ext cx="810489" cy="921417"/>
                <a:chOff x="6871855" y="5036126"/>
                <a:chExt cx="810489" cy="921417"/>
              </a:xfrm>
            </p:grpSpPr>
            <p:sp>
              <p:nvSpPr>
                <p:cNvPr id="73" name="Freeform: Shape 72">
                  <a:extLst>
                    <a:ext uri="{FF2B5EF4-FFF2-40B4-BE49-F238E27FC236}">
                      <a16:creationId xmlns:a16="http://schemas.microsoft.com/office/drawing/2014/main" id="{3371C959-7977-435B-B238-C7134817F2D5}"/>
                    </a:ext>
                  </a:extLst>
                </p:cNvPr>
                <p:cNvSpPr/>
                <p:nvPr/>
              </p:nvSpPr>
              <p:spPr>
                <a:xfrm>
                  <a:off x="6871855" y="5036126"/>
                  <a:ext cx="270163" cy="921373"/>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4" name="Freeform: Shape 73">
                  <a:extLst>
                    <a:ext uri="{FF2B5EF4-FFF2-40B4-BE49-F238E27FC236}">
                      <a16:creationId xmlns:a16="http://schemas.microsoft.com/office/drawing/2014/main" id="{F8B3F774-C326-42D7-AF13-180F348C303C}"/>
                    </a:ext>
                  </a:extLst>
                </p:cNvPr>
                <p:cNvSpPr/>
                <p:nvPr/>
              </p:nvSpPr>
              <p:spPr>
                <a:xfrm>
                  <a:off x="7142018" y="5036126"/>
                  <a:ext cx="270163" cy="921373"/>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5" name="Freeform: Shape 74">
                  <a:extLst>
                    <a:ext uri="{FF2B5EF4-FFF2-40B4-BE49-F238E27FC236}">
                      <a16:creationId xmlns:a16="http://schemas.microsoft.com/office/drawing/2014/main" id="{718064A6-1506-499E-9F14-D498C1DC501F}"/>
                    </a:ext>
                  </a:extLst>
                </p:cNvPr>
                <p:cNvSpPr/>
                <p:nvPr/>
              </p:nvSpPr>
              <p:spPr>
                <a:xfrm>
                  <a:off x="7412181" y="5036170"/>
                  <a:ext cx="270163" cy="921373"/>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69" name="Group 68">
                <a:extLst>
                  <a:ext uri="{FF2B5EF4-FFF2-40B4-BE49-F238E27FC236}">
                    <a16:creationId xmlns:a16="http://schemas.microsoft.com/office/drawing/2014/main" id="{96DE9AF3-F483-4956-AEC9-818066A04BCC}"/>
                  </a:ext>
                </a:extLst>
              </p:cNvPr>
              <p:cNvGrpSpPr/>
              <p:nvPr/>
            </p:nvGrpSpPr>
            <p:grpSpPr>
              <a:xfrm>
                <a:off x="7682344" y="5036082"/>
                <a:ext cx="810489" cy="921417"/>
                <a:chOff x="6871855" y="5036126"/>
                <a:chExt cx="810489" cy="921417"/>
              </a:xfrm>
            </p:grpSpPr>
            <p:sp>
              <p:nvSpPr>
                <p:cNvPr id="70" name="Freeform: Shape 69">
                  <a:extLst>
                    <a:ext uri="{FF2B5EF4-FFF2-40B4-BE49-F238E27FC236}">
                      <a16:creationId xmlns:a16="http://schemas.microsoft.com/office/drawing/2014/main" id="{B848D1D5-32BD-46EC-9A77-91E68650DFCA}"/>
                    </a:ext>
                  </a:extLst>
                </p:cNvPr>
                <p:cNvSpPr/>
                <p:nvPr/>
              </p:nvSpPr>
              <p:spPr>
                <a:xfrm>
                  <a:off x="6871855" y="5036126"/>
                  <a:ext cx="270163" cy="921373"/>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Freeform: Shape 70">
                  <a:extLst>
                    <a:ext uri="{FF2B5EF4-FFF2-40B4-BE49-F238E27FC236}">
                      <a16:creationId xmlns:a16="http://schemas.microsoft.com/office/drawing/2014/main" id="{1290F1AD-8680-413A-A98C-2E363EE6F5B4}"/>
                    </a:ext>
                  </a:extLst>
                </p:cNvPr>
                <p:cNvSpPr/>
                <p:nvPr/>
              </p:nvSpPr>
              <p:spPr>
                <a:xfrm>
                  <a:off x="7142018" y="5036126"/>
                  <a:ext cx="270163" cy="921373"/>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Freeform: Shape 71">
                  <a:extLst>
                    <a:ext uri="{FF2B5EF4-FFF2-40B4-BE49-F238E27FC236}">
                      <a16:creationId xmlns:a16="http://schemas.microsoft.com/office/drawing/2014/main" id="{BE1A3443-1BF1-42A9-BB51-E8AF6E304F4A}"/>
                    </a:ext>
                  </a:extLst>
                </p:cNvPr>
                <p:cNvSpPr/>
                <p:nvPr/>
              </p:nvSpPr>
              <p:spPr>
                <a:xfrm>
                  <a:off x="7412181" y="5036170"/>
                  <a:ext cx="270163" cy="921373"/>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grpSp>
      <p:grpSp>
        <p:nvGrpSpPr>
          <p:cNvPr id="27" name="Group 26">
            <a:extLst>
              <a:ext uri="{FF2B5EF4-FFF2-40B4-BE49-F238E27FC236}">
                <a16:creationId xmlns:a16="http://schemas.microsoft.com/office/drawing/2014/main" id="{1BBAAEFA-57EF-4D80-AD9D-3B18627A7C06}"/>
              </a:ext>
            </a:extLst>
          </p:cNvPr>
          <p:cNvGrpSpPr/>
          <p:nvPr/>
        </p:nvGrpSpPr>
        <p:grpSpPr>
          <a:xfrm rot="5400000">
            <a:off x="11084213" y="2631266"/>
            <a:ext cx="462012" cy="125660"/>
            <a:chOff x="3308523" y="5298211"/>
            <a:chExt cx="2484000" cy="494152"/>
          </a:xfrm>
        </p:grpSpPr>
        <p:sp>
          <p:nvSpPr>
            <p:cNvPr id="61" name="Oval 60">
              <a:extLst>
                <a:ext uri="{FF2B5EF4-FFF2-40B4-BE49-F238E27FC236}">
                  <a16:creationId xmlns:a16="http://schemas.microsoft.com/office/drawing/2014/main" id="{D4F2D3C1-9E21-4F3A-9A58-405143E13F87}"/>
                </a:ext>
              </a:extLst>
            </p:cNvPr>
            <p:cNvSpPr/>
            <p:nvPr/>
          </p:nvSpPr>
          <p:spPr>
            <a:xfrm flipV="1">
              <a:off x="5000046" y="5640318"/>
              <a:ext cx="152045" cy="152045"/>
            </a:xfrm>
            <a:prstGeom prst="ellipse">
              <a:avLst/>
            </a:prstGeom>
            <a:solidFill>
              <a:schemeClr val="bg1"/>
            </a:solidFill>
            <a:ln w="25400">
              <a:solidFill>
                <a:schemeClr val="tx1"/>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2" name="Oval 61">
              <a:extLst>
                <a:ext uri="{FF2B5EF4-FFF2-40B4-BE49-F238E27FC236}">
                  <a16:creationId xmlns:a16="http://schemas.microsoft.com/office/drawing/2014/main" id="{C6A1E8F9-DE8C-4F94-B9CB-14ED55F83809}"/>
                </a:ext>
              </a:extLst>
            </p:cNvPr>
            <p:cNvSpPr/>
            <p:nvPr/>
          </p:nvSpPr>
          <p:spPr>
            <a:xfrm flipV="1">
              <a:off x="3949974" y="5640318"/>
              <a:ext cx="152045" cy="152045"/>
            </a:xfrm>
            <a:prstGeom prst="ellipse">
              <a:avLst/>
            </a:prstGeom>
            <a:solidFill>
              <a:schemeClr val="bg1"/>
            </a:solidFill>
            <a:ln w="25400">
              <a:solidFill>
                <a:schemeClr val="tx1"/>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63" name="Straight Connector 62">
              <a:extLst>
                <a:ext uri="{FF2B5EF4-FFF2-40B4-BE49-F238E27FC236}">
                  <a16:creationId xmlns:a16="http://schemas.microsoft.com/office/drawing/2014/main" id="{ECB67CDC-07F8-4526-BC0D-AC088ACD0194}"/>
                </a:ext>
              </a:extLst>
            </p:cNvPr>
            <p:cNvCxnSpPr>
              <a:cxnSpLocks/>
            </p:cNvCxnSpPr>
            <p:nvPr/>
          </p:nvCxnSpPr>
          <p:spPr>
            <a:xfrm flipV="1">
              <a:off x="4098548" y="5298211"/>
              <a:ext cx="763884" cy="418130"/>
            </a:xfrm>
            <a:prstGeom prst="line">
              <a:avLst/>
            </a:prstGeom>
            <a:ln w="25400">
              <a:solidFill>
                <a:schemeClr val="tx1"/>
              </a:solidFill>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CA8F13E-2995-49D6-80CB-392A53770828}"/>
                </a:ext>
              </a:extLst>
            </p:cNvPr>
            <p:cNvCxnSpPr>
              <a:cxnSpLocks/>
            </p:cNvCxnSpPr>
            <p:nvPr/>
          </p:nvCxnSpPr>
          <p:spPr>
            <a:xfrm>
              <a:off x="3308523" y="5716340"/>
              <a:ext cx="641451" cy="0"/>
            </a:xfrm>
            <a:prstGeom prst="line">
              <a:avLst/>
            </a:prstGeom>
            <a:ln w="25400">
              <a:solidFill>
                <a:schemeClr val="tx1"/>
              </a:solidFill>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80D18D0-3A4C-4F6D-B0A6-0AFF7D2386B9}"/>
                </a:ext>
              </a:extLst>
            </p:cNvPr>
            <p:cNvCxnSpPr>
              <a:cxnSpLocks/>
            </p:cNvCxnSpPr>
            <p:nvPr/>
          </p:nvCxnSpPr>
          <p:spPr>
            <a:xfrm>
              <a:off x="5151072" y="5716340"/>
              <a:ext cx="641451" cy="0"/>
            </a:xfrm>
            <a:prstGeom prst="line">
              <a:avLst/>
            </a:prstGeom>
            <a:ln w="25400">
              <a:solidFill>
                <a:schemeClr val="tx1"/>
              </a:solidFill>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6EE02178-F117-4F41-BA9E-AAA70F0CB1B5}"/>
              </a:ext>
            </a:extLst>
          </p:cNvPr>
          <p:cNvSpPr txBox="1"/>
          <p:nvPr/>
        </p:nvSpPr>
        <p:spPr>
          <a:xfrm>
            <a:off x="10904860" y="2932035"/>
            <a:ext cx="728503" cy="246221"/>
          </a:xfrm>
          <a:prstGeom prst="rect">
            <a:avLst/>
          </a:prstGeom>
          <a:noFill/>
        </p:spPr>
        <p:txBody>
          <a:bodyPr wrap="square">
            <a:spAutoFit/>
          </a:bodyPr>
          <a:lstStyle/>
          <a:p>
            <a:pPr algn="ctr"/>
            <a:r>
              <a:rPr lang="en-US" sz="1000" dirty="0">
                <a:latin typeface="Arial" panose="020B0604020202020204" pitchFamily="34" charset="0"/>
                <a:cs typeface="Arial" panose="020B0604020202020204" pitchFamily="34" charset="0"/>
              </a:rPr>
              <a:t>ON/OFF</a:t>
            </a:r>
          </a:p>
        </p:txBody>
      </p:sp>
      <p:cxnSp>
        <p:nvCxnSpPr>
          <p:cNvPr id="29" name="Straight Arrow Connector 28">
            <a:extLst>
              <a:ext uri="{FF2B5EF4-FFF2-40B4-BE49-F238E27FC236}">
                <a16:creationId xmlns:a16="http://schemas.microsoft.com/office/drawing/2014/main" id="{E725BE59-A9AB-4462-8B0B-0E0BE2BA08D2}"/>
              </a:ext>
            </a:extLst>
          </p:cNvPr>
          <p:cNvCxnSpPr>
            <a:cxnSpLocks/>
            <a:stCxn id="41" idx="3"/>
            <a:endCxn id="40" idx="0"/>
          </p:cNvCxnSpPr>
          <p:nvPr/>
        </p:nvCxnSpPr>
        <p:spPr>
          <a:xfrm flipV="1">
            <a:off x="9232422" y="2284457"/>
            <a:ext cx="1647474" cy="6134"/>
          </a:xfrm>
          <a:prstGeom prst="straightConnector1">
            <a:avLst/>
          </a:prstGeom>
          <a:ln w="3175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E68D9C5-DF5B-4172-9720-68A85CE387A5}"/>
              </a:ext>
            </a:extLst>
          </p:cNvPr>
          <p:cNvCxnSpPr>
            <a:cxnSpLocks/>
          </p:cNvCxnSpPr>
          <p:nvPr/>
        </p:nvCxnSpPr>
        <p:spPr>
          <a:xfrm>
            <a:off x="11126643" y="2410166"/>
            <a:ext cx="0" cy="339907"/>
          </a:xfrm>
          <a:prstGeom prst="straightConnector1">
            <a:avLst/>
          </a:prstGeom>
          <a:ln w="3175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78FAFF02-B48D-403A-A7F7-AFBE4FB4639C}"/>
              </a:ext>
            </a:extLst>
          </p:cNvPr>
          <p:cNvGrpSpPr/>
          <p:nvPr/>
        </p:nvGrpSpPr>
        <p:grpSpPr>
          <a:xfrm>
            <a:off x="9469900" y="2658468"/>
            <a:ext cx="1368275" cy="195826"/>
            <a:chOff x="6549740" y="3694228"/>
            <a:chExt cx="3174416" cy="563103"/>
          </a:xfrm>
        </p:grpSpPr>
        <p:sp>
          <p:nvSpPr>
            <p:cNvPr id="43" name="Freeform: Shape 42">
              <a:extLst>
                <a:ext uri="{FF2B5EF4-FFF2-40B4-BE49-F238E27FC236}">
                  <a16:creationId xmlns:a16="http://schemas.microsoft.com/office/drawing/2014/main" id="{9BB38319-5BAE-464D-9FCF-5A53A79426E1}"/>
                </a:ext>
              </a:extLst>
            </p:cNvPr>
            <p:cNvSpPr/>
            <p:nvPr/>
          </p:nvSpPr>
          <p:spPr>
            <a:xfrm>
              <a:off x="6549740" y="3909968"/>
              <a:ext cx="176357" cy="146544"/>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4" name="Freeform: Shape 43">
              <a:extLst>
                <a:ext uri="{FF2B5EF4-FFF2-40B4-BE49-F238E27FC236}">
                  <a16:creationId xmlns:a16="http://schemas.microsoft.com/office/drawing/2014/main" id="{56E0101F-AF0E-4628-B07E-3E7DAD465772}"/>
                </a:ext>
              </a:extLst>
            </p:cNvPr>
            <p:cNvSpPr/>
            <p:nvPr/>
          </p:nvSpPr>
          <p:spPr>
            <a:xfrm>
              <a:off x="6726097" y="3909968"/>
              <a:ext cx="176357" cy="146544"/>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 name="Freeform: Shape 44">
              <a:extLst>
                <a:ext uri="{FF2B5EF4-FFF2-40B4-BE49-F238E27FC236}">
                  <a16:creationId xmlns:a16="http://schemas.microsoft.com/office/drawing/2014/main" id="{1974B700-9C89-45E1-B398-A10612F204E5}"/>
                </a:ext>
              </a:extLst>
            </p:cNvPr>
            <p:cNvSpPr/>
            <p:nvPr/>
          </p:nvSpPr>
          <p:spPr>
            <a:xfrm>
              <a:off x="6902453" y="3910012"/>
              <a:ext cx="176357" cy="146544"/>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 name="Freeform: Shape 45">
              <a:extLst>
                <a:ext uri="{FF2B5EF4-FFF2-40B4-BE49-F238E27FC236}">
                  <a16:creationId xmlns:a16="http://schemas.microsoft.com/office/drawing/2014/main" id="{761CD3D6-4BAB-49FD-8D6B-DD262D002601}"/>
                </a:ext>
              </a:extLst>
            </p:cNvPr>
            <p:cNvSpPr/>
            <p:nvPr/>
          </p:nvSpPr>
          <p:spPr>
            <a:xfrm>
              <a:off x="7078810" y="3909924"/>
              <a:ext cx="176357" cy="146544"/>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 name="Freeform: Shape 46">
              <a:extLst>
                <a:ext uri="{FF2B5EF4-FFF2-40B4-BE49-F238E27FC236}">
                  <a16:creationId xmlns:a16="http://schemas.microsoft.com/office/drawing/2014/main" id="{436F1F15-9185-4884-B947-FA4477010EE2}"/>
                </a:ext>
              </a:extLst>
            </p:cNvPr>
            <p:cNvSpPr/>
            <p:nvPr/>
          </p:nvSpPr>
          <p:spPr>
            <a:xfrm>
              <a:off x="7255168" y="3694316"/>
              <a:ext cx="176357" cy="562971"/>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8" name="Freeform: Shape 47">
              <a:extLst>
                <a:ext uri="{FF2B5EF4-FFF2-40B4-BE49-F238E27FC236}">
                  <a16:creationId xmlns:a16="http://schemas.microsoft.com/office/drawing/2014/main" id="{916E6091-7683-4B1A-9963-019865B892CF}"/>
                </a:ext>
              </a:extLst>
            </p:cNvPr>
            <p:cNvSpPr/>
            <p:nvPr/>
          </p:nvSpPr>
          <p:spPr>
            <a:xfrm>
              <a:off x="7431524" y="3694360"/>
              <a:ext cx="176357" cy="562971"/>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9" name="Freeform: Shape 48">
              <a:extLst>
                <a:ext uri="{FF2B5EF4-FFF2-40B4-BE49-F238E27FC236}">
                  <a16:creationId xmlns:a16="http://schemas.microsoft.com/office/drawing/2014/main" id="{CFE19DAB-3628-4B42-B443-463825282A2C}"/>
                </a:ext>
              </a:extLst>
            </p:cNvPr>
            <p:cNvSpPr/>
            <p:nvPr/>
          </p:nvSpPr>
          <p:spPr>
            <a:xfrm>
              <a:off x="7607880" y="3694360"/>
              <a:ext cx="176357" cy="562971"/>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0" name="Freeform: Shape 49">
              <a:extLst>
                <a:ext uri="{FF2B5EF4-FFF2-40B4-BE49-F238E27FC236}">
                  <a16:creationId xmlns:a16="http://schemas.microsoft.com/office/drawing/2014/main" id="{12D99CC0-E3E8-442A-B0C2-B0F5D56C7B67}"/>
                </a:ext>
              </a:extLst>
            </p:cNvPr>
            <p:cNvSpPr/>
            <p:nvPr/>
          </p:nvSpPr>
          <p:spPr>
            <a:xfrm>
              <a:off x="7784237" y="3694316"/>
              <a:ext cx="176357" cy="563015"/>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 name="Freeform: Shape 50">
              <a:extLst>
                <a:ext uri="{FF2B5EF4-FFF2-40B4-BE49-F238E27FC236}">
                  <a16:creationId xmlns:a16="http://schemas.microsoft.com/office/drawing/2014/main" id="{94361B67-3A3E-4FA4-85BC-F91D39953254}"/>
                </a:ext>
              </a:extLst>
            </p:cNvPr>
            <p:cNvSpPr/>
            <p:nvPr/>
          </p:nvSpPr>
          <p:spPr>
            <a:xfrm>
              <a:off x="7960593" y="3910012"/>
              <a:ext cx="176357" cy="146544"/>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2" name="Freeform: Shape 51">
              <a:extLst>
                <a:ext uri="{FF2B5EF4-FFF2-40B4-BE49-F238E27FC236}">
                  <a16:creationId xmlns:a16="http://schemas.microsoft.com/office/drawing/2014/main" id="{BE6EF606-B998-49CA-A7C1-768D4E09B9A9}"/>
                </a:ext>
              </a:extLst>
            </p:cNvPr>
            <p:cNvSpPr/>
            <p:nvPr/>
          </p:nvSpPr>
          <p:spPr>
            <a:xfrm>
              <a:off x="8136950" y="3909924"/>
              <a:ext cx="176357" cy="146544"/>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3" name="Freeform: Shape 52">
              <a:extLst>
                <a:ext uri="{FF2B5EF4-FFF2-40B4-BE49-F238E27FC236}">
                  <a16:creationId xmlns:a16="http://schemas.microsoft.com/office/drawing/2014/main" id="{19EAAD76-5FF6-4FDF-A661-0A6091DAE1EB}"/>
                </a:ext>
              </a:extLst>
            </p:cNvPr>
            <p:cNvSpPr/>
            <p:nvPr/>
          </p:nvSpPr>
          <p:spPr>
            <a:xfrm>
              <a:off x="8313307" y="3909924"/>
              <a:ext cx="176357" cy="146544"/>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4" name="Freeform: Shape 53">
              <a:extLst>
                <a:ext uri="{FF2B5EF4-FFF2-40B4-BE49-F238E27FC236}">
                  <a16:creationId xmlns:a16="http://schemas.microsoft.com/office/drawing/2014/main" id="{14513D4B-08F2-4E28-82E8-492892CB1743}"/>
                </a:ext>
              </a:extLst>
            </p:cNvPr>
            <p:cNvSpPr/>
            <p:nvPr/>
          </p:nvSpPr>
          <p:spPr>
            <a:xfrm>
              <a:off x="8489663" y="3909968"/>
              <a:ext cx="176357" cy="146544"/>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5" name="Freeform: Shape 54">
              <a:extLst>
                <a:ext uri="{FF2B5EF4-FFF2-40B4-BE49-F238E27FC236}">
                  <a16:creationId xmlns:a16="http://schemas.microsoft.com/office/drawing/2014/main" id="{E55DDBFD-3602-4B86-A3C9-B4DCF58E6DB7}"/>
                </a:ext>
              </a:extLst>
            </p:cNvPr>
            <p:cNvSpPr/>
            <p:nvPr/>
          </p:nvSpPr>
          <p:spPr>
            <a:xfrm>
              <a:off x="8666018" y="3694272"/>
              <a:ext cx="176357" cy="562971"/>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6" name="Freeform: Shape 55">
              <a:extLst>
                <a:ext uri="{FF2B5EF4-FFF2-40B4-BE49-F238E27FC236}">
                  <a16:creationId xmlns:a16="http://schemas.microsoft.com/office/drawing/2014/main" id="{5AD37C8C-086E-4A1A-92C7-DD5A80EFD9EC}"/>
                </a:ext>
              </a:extLst>
            </p:cNvPr>
            <p:cNvSpPr/>
            <p:nvPr/>
          </p:nvSpPr>
          <p:spPr>
            <a:xfrm>
              <a:off x="8842375" y="3694272"/>
              <a:ext cx="176357" cy="562971"/>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Freeform: Shape 56">
              <a:extLst>
                <a:ext uri="{FF2B5EF4-FFF2-40B4-BE49-F238E27FC236}">
                  <a16:creationId xmlns:a16="http://schemas.microsoft.com/office/drawing/2014/main" id="{92842F2D-C03A-4F4D-8474-4D1397949CDF}"/>
                </a:ext>
              </a:extLst>
            </p:cNvPr>
            <p:cNvSpPr/>
            <p:nvPr/>
          </p:nvSpPr>
          <p:spPr>
            <a:xfrm>
              <a:off x="9018731" y="3694316"/>
              <a:ext cx="176357" cy="562971"/>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8" name="Freeform: Shape 57">
              <a:extLst>
                <a:ext uri="{FF2B5EF4-FFF2-40B4-BE49-F238E27FC236}">
                  <a16:creationId xmlns:a16="http://schemas.microsoft.com/office/drawing/2014/main" id="{E59D9CBD-363A-4B7C-AF5D-8D1885E90236}"/>
                </a:ext>
              </a:extLst>
            </p:cNvPr>
            <p:cNvSpPr/>
            <p:nvPr/>
          </p:nvSpPr>
          <p:spPr>
            <a:xfrm>
              <a:off x="9195088" y="3694228"/>
              <a:ext cx="176357" cy="562971"/>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9" name="Freeform: Shape 58">
              <a:extLst>
                <a:ext uri="{FF2B5EF4-FFF2-40B4-BE49-F238E27FC236}">
                  <a16:creationId xmlns:a16="http://schemas.microsoft.com/office/drawing/2014/main" id="{D0741AD7-92E4-4656-A321-CA297E519803}"/>
                </a:ext>
              </a:extLst>
            </p:cNvPr>
            <p:cNvSpPr/>
            <p:nvPr/>
          </p:nvSpPr>
          <p:spPr>
            <a:xfrm>
              <a:off x="9371443" y="3909925"/>
              <a:ext cx="176357" cy="146544"/>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0" name="Freeform: Shape 59">
              <a:extLst>
                <a:ext uri="{FF2B5EF4-FFF2-40B4-BE49-F238E27FC236}">
                  <a16:creationId xmlns:a16="http://schemas.microsoft.com/office/drawing/2014/main" id="{B665BE4D-C833-4617-8907-A487C1E83361}"/>
                </a:ext>
              </a:extLst>
            </p:cNvPr>
            <p:cNvSpPr/>
            <p:nvPr/>
          </p:nvSpPr>
          <p:spPr>
            <a:xfrm>
              <a:off x="9547799" y="3909969"/>
              <a:ext cx="176357" cy="146544"/>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32" name="TextBox 31">
            <a:extLst>
              <a:ext uri="{FF2B5EF4-FFF2-40B4-BE49-F238E27FC236}">
                <a16:creationId xmlns:a16="http://schemas.microsoft.com/office/drawing/2014/main" id="{AA9EA625-2572-4817-99DB-2BBC97527B56}"/>
              </a:ext>
            </a:extLst>
          </p:cNvPr>
          <p:cNvSpPr txBox="1"/>
          <p:nvPr/>
        </p:nvSpPr>
        <p:spPr>
          <a:xfrm>
            <a:off x="10711125" y="3180492"/>
            <a:ext cx="1503083" cy="523220"/>
          </a:xfrm>
          <a:prstGeom prst="rect">
            <a:avLst/>
          </a:prstGeom>
          <a:noFill/>
        </p:spPr>
        <p:txBody>
          <a:bodyPr wrap="square">
            <a:spAutoFit/>
          </a:bodyPr>
          <a:lstStyle/>
          <a:p>
            <a:pPr algn="ctr"/>
            <a:r>
              <a:rPr lang="en-US" sz="1400" b="1" dirty="0" err="1">
                <a:latin typeface="Arial" panose="020B0604020202020204" pitchFamily="34" charset="0"/>
                <a:cs typeface="Arial" panose="020B0604020202020204" pitchFamily="34" charset="0"/>
              </a:rPr>
              <a:t>Batteryless</a:t>
            </a:r>
            <a:r>
              <a:rPr lang="en-US" sz="1400" b="1" dirty="0">
                <a:latin typeface="Arial" panose="020B0604020202020204" pitchFamily="34" charset="0"/>
                <a:cs typeface="Arial" panose="020B0604020202020204" pitchFamily="34" charset="0"/>
              </a:rPr>
              <a:t> device</a:t>
            </a:r>
          </a:p>
        </p:txBody>
      </p:sp>
      <p:pic>
        <p:nvPicPr>
          <p:cNvPr id="33" name="Picture 32">
            <a:extLst>
              <a:ext uri="{FF2B5EF4-FFF2-40B4-BE49-F238E27FC236}">
                <a16:creationId xmlns:a16="http://schemas.microsoft.com/office/drawing/2014/main" id="{94DE53E6-97D0-479F-95AD-A196D20C1DC0}"/>
              </a:ext>
            </a:extLst>
          </p:cNvPr>
          <p:cNvPicPr>
            <a:picLocks noChangeAspect="1"/>
          </p:cNvPicPr>
          <p:nvPr/>
        </p:nvPicPr>
        <p:blipFill>
          <a:blip r:embed="rId7"/>
          <a:stretch>
            <a:fillRect/>
          </a:stretch>
        </p:blipFill>
        <p:spPr>
          <a:xfrm rot="5400000">
            <a:off x="11511431" y="2623274"/>
            <a:ext cx="592223" cy="307281"/>
          </a:xfrm>
          <a:prstGeom prst="rect">
            <a:avLst/>
          </a:prstGeom>
        </p:spPr>
      </p:pic>
      <p:pic>
        <p:nvPicPr>
          <p:cNvPr id="34" name="Picture 33">
            <a:extLst>
              <a:ext uri="{FF2B5EF4-FFF2-40B4-BE49-F238E27FC236}">
                <a16:creationId xmlns:a16="http://schemas.microsoft.com/office/drawing/2014/main" id="{AA2A460A-1BE7-411A-9EA4-6C373E830AD1}"/>
              </a:ext>
            </a:extLst>
          </p:cNvPr>
          <p:cNvPicPr>
            <a:picLocks noChangeAspect="1"/>
          </p:cNvPicPr>
          <p:nvPr/>
        </p:nvPicPr>
        <p:blipFill>
          <a:blip r:embed="rId8"/>
          <a:stretch>
            <a:fillRect/>
          </a:stretch>
        </p:blipFill>
        <p:spPr>
          <a:xfrm>
            <a:off x="8801578" y="1995209"/>
            <a:ext cx="413729" cy="556495"/>
          </a:xfrm>
          <a:prstGeom prst="rect">
            <a:avLst/>
          </a:prstGeom>
        </p:spPr>
      </p:pic>
      <p:pic>
        <p:nvPicPr>
          <p:cNvPr id="35" name="Picture 4" descr="Linksys Wireless-G Broadband Router">
            <a:extLst>
              <a:ext uri="{FF2B5EF4-FFF2-40B4-BE49-F238E27FC236}">
                <a16:creationId xmlns:a16="http://schemas.microsoft.com/office/drawing/2014/main" id="{A5BEEE66-2A52-4478-AEA0-4F7367A05E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52383" y="2019122"/>
            <a:ext cx="663160" cy="47526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746BE1F9-FA40-44B4-97F4-AC2013D5B8B1}"/>
              </a:ext>
            </a:extLst>
          </p:cNvPr>
          <p:cNvPicPr>
            <a:picLocks noChangeAspect="1"/>
          </p:cNvPicPr>
          <p:nvPr/>
        </p:nvPicPr>
        <p:blipFill>
          <a:blip r:embed="rId10"/>
          <a:stretch>
            <a:fillRect/>
          </a:stretch>
        </p:blipFill>
        <p:spPr>
          <a:xfrm>
            <a:off x="7999459" y="2689032"/>
            <a:ext cx="637162" cy="556495"/>
          </a:xfrm>
          <a:prstGeom prst="rect">
            <a:avLst/>
          </a:prstGeom>
        </p:spPr>
      </p:pic>
      <p:pic>
        <p:nvPicPr>
          <p:cNvPr id="37" name="Picture 36">
            <a:extLst>
              <a:ext uri="{FF2B5EF4-FFF2-40B4-BE49-F238E27FC236}">
                <a16:creationId xmlns:a16="http://schemas.microsoft.com/office/drawing/2014/main" id="{D3025609-6960-4A9C-8510-13F3027D1E1B}"/>
              </a:ext>
            </a:extLst>
          </p:cNvPr>
          <p:cNvPicPr>
            <a:picLocks noChangeAspect="1"/>
          </p:cNvPicPr>
          <p:nvPr/>
        </p:nvPicPr>
        <p:blipFill>
          <a:blip r:embed="rId11"/>
          <a:stretch>
            <a:fillRect/>
          </a:stretch>
        </p:blipFill>
        <p:spPr>
          <a:xfrm>
            <a:off x="8851206" y="2646140"/>
            <a:ext cx="330996" cy="630469"/>
          </a:xfrm>
          <a:prstGeom prst="rect">
            <a:avLst/>
          </a:prstGeom>
        </p:spPr>
      </p:pic>
      <p:sp>
        <p:nvSpPr>
          <p:cNvPr id="38" name="TextBox 37">
            <a:extLst>
              <a:ext uri="{FF2B5EF4-FFF2-40B4-BE49-F238E27FC236}">
                <a16:creationId xmlns:a16="http://schemas.microsoft.com/office/drawing/2014/main" id="{C7C27757-C586-4E96-B8B7-B26517C31223}"/>
              </a:ext>
            </a:extLst>
          </p:cNvPr>
          <p:cNvSpPr txBox="1"/>
          <p:nvPr/>
        </p:nvSpPr>
        <p:spPr>
          <a:xfrm>
            <a:off x="7675684" y="3421841"/>
            <a:ext cx="1994511" cy="307777"/>
          </a:xfrm>
          <a:prstGeom prst="rect">
            <a:avLst/>
          </a:prstGeom>
          <a:noFill/>
        </p:spPr>
        <p:txBody>
          <a:bodyPr wrap="square">
            <a:spAutoFit/>
          </a:bodyPr>
          <a:lstStyle/>
          <a:p>
            <a:pPr algn="ctr"/>
            <a:r>
              <a:rPr lang="en-US" sz="1400" b="1" dirty="0">
                <a:latin typeface="Arial" panose="020B0604020202020204" pitchFamily="34" charset="0"/>
                <a:cs typeface="Arial" panose="020B0604020202020204" pitchFamily="34" charset="0"/>
              </a:rPr>
              <a:t>Backscatter Readers</a:t>
            </a:r>
          </a:p>
        </p:txBody>
      </p:sp>
      <p:sp>
        <p:nvSpPr>
          <p:cNvPr id="39" name="TextBox 38">
            <a:extLst>
              <a:ext uri="{FF2B5EF4-FFF2-40B4-BE49-F238E27FC236}">
                <a16:creationId xmlns:a16="http://schemas.microsoft.com/office/drawing/2014/main" id="{5D55FAA8-D003-4B74-819E-9C361CD30F23}"/>
              </a:ext>
            </a:extLst>
          </p:cNvPr>
          <p:cNvSpPr txBox="1"/>
          <p:nvPr/>
        </p:nvSpPr>
        <p:spPr>
          <a:xfrm>
            <a:off x="8094171" y="1693120"/>
            <a:ext cx="1121136" cy="276999"/>
          </a:xfrm>
          <a:prstGeom prst="rect">
            <a:avLst/>
          </a:prstGeom>
          <a:noFill/>
        </p:spPr>
        <p:txBody>
          <a:bodyPr wrap="square">
            <a:spAutoFit/>
          </a:bodyPr>
          <a:lstStyle/>
          <a:p>
            <a:pPr algn="ctr"/>
            <a:r>
              <a:rPr lang="en-US" sz="1200" dirty="0">
                <a:latin typeface="Arial" panose="020B0604020202020204" pitchFamily="34" charset="0"/>
                <a:cs typeface="Arial" panose="020B0604020202020204" pitchFamily="34" charset="0"/>
              </a:rPr>
              <a:t>RF Sources</a:t>
            </a:r>
          </a:p>
        </p:txBody>
      </p:sp>
      <p:sp>
        <p:nvSpPr>
          <p:cNvPr id="40" name="Arc 39">
            <a:extLst>
              <a:ext uri="{FF2B5EF4-FFF2-40B4-BE49-F238E27FC236}">
                <a16:creationId xmlns:a16="http://schemas.microsoft.com/office/drawing/2014/main" id="{9DA0C435-4CC6-4B84-9330-A6DB618A0451}"/>
              </a:ext>
            </a:extLst>
          </p:cNvPr>
          <p:cNvSpPr/>
          <p:nvPr/>
        </p:nvSpPr>
        <p:spPr>
          <a:xfrm>
            <a:off x="10630808" y="2284457"/>
            <a:ext cx="498177" cy="252446"/>
          </a:xfrm>
          <a:prstGeom prst="arc">
            <a:avLst>
              <a:gd name="adj1" fmla="val 16200000"/>
              <a:gd name="adj2" fmla="val 145530"/>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p:sp>
        <p:nvSpPr>
          <p:cNvPr id="41" name="Rectangle 40">
            <a:extLst>
              <a:ext uri="{FF2B5EF4-FFF2-40B4-BE49-F238E27FC236}">
                <a16:creationId xmlns:a16="http://schemas.microsoft.com/office/drawing/2014/main" id="{762FC464-42F9-446E-85DC-08C1DBEC5CF7}"/>
              </a:ext>
            </a:extLst>
          </p:cNvPr>
          <p:cNvSpPr/>
          <p:nvPr/>
        </p:nvSpPr>
        <p:spPr>
          <a:xfrm>
            <a:off x="8018802" y="1941985"/>
            <a:ext cx="1213620" cy="697212"/>
          </a:xfrm>
          <a:prstGeom prst="rect">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2" name="Arc 41">
            <a:extLst>
              <a:ext uri="{FF2B5EF4-FFF2-40B4-BE49-F238E27FC236}">
                <a16:creationId xmlns:a16="http://schemas.microsoft.com/office/drawing/2014/main" id="{42AFF601-1BF3-44FA-8756-8750257943F8}"/>
              </a:ext>
            </a:extLst>
          </p:cNvPr>
          <p:cNvSpPr/>
          <p:nvPr/>
        </p:nvSpPr>
        <p:spPr>
          <a:xfrm flipV="1">
            <a:off x="10290351" y="2589028"/>
            <a:ext cx="841548" cy="317922"/>
          </a:xfrm>
          <a:prstGeom prst="arc">
            <a:avLst>
              <a:gd name="adj1" fmla="val 16200000"/>
              <a:gd name="adj2" fmla="val 21589428"/>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p:cxnSp>
        <p:nvCxnSpPr>
          <p:cNvPr id="7" name="Straight Connector 6">
            <a:extLst>
              <a:ext uri="{FF2B5EF4-FFF2-40B4-BE49-F238E27FC236}">
                <a16:creationId xmlns:a16="http://schemas.microsoft.com/office/drawing/2014/main" id="{5C39CFD7-EA3A-4A6A-BCA1-5C7673BA8DCA}"/>
              </a:ext>
            </a:extLst>
          </p:cNvPr>
          <p:cNvCxnSpPr>
            <a:cxnSpLocks/>
          </p:cNvCxnSpPr>
          <p:nvPr/>
        </p:nvCxnSpPr>
        <p:spPr>
          <a:xfrm>
            <a:off x="4601448" y="2284457"/>
            <a:ext cx="100118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846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par>
                                <p:cTn id="12" presetID="10" presetClass="entr" presetSubtype="0" fill="hold" nodeType="with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500"/>
                                        <p:tgtEl>
                                          <p:spTgt spid="34"/>
                                        </p:tgtEl>
                                      </p:cBhvr>
                                    </p:animEffect>
                                  </p:childTnLst>
                                </p:cTn>
                              </p:par>
                              <p:par>
                                <p:cTn id="15" presetID="10"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par>
                                <p:cTn id="18" presetID="10" presetClass="entr" presetSubtype="0" fill="hold" nodeType="with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par>
                                <p:cTn id="21" presetID="10"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500"/>
                                        <p:tgtEl>
                                          <p:spTgt spid="3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par>
                                <p:cTn id="40" presetID="10" presetClass="entr" presetSubtype="0" fill="hold"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par>
                          <p:cTn id="43" fill="hold">
                            <p:stCondLst>
                              <p:cond delay="1500"/>
                            </p:stCondLst>
                            <p:childTnLst>
                              <p:par>
                                <p:cTn id="44" presetID="10" presetClass="entr" presetSubtype="0" fill="hold" grpId="1" nodeType="after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500"/>
                                        <p:tgtEl>
                                          <p:spTgt spid="40"/>
                                        </p:tgtEl>
                                      </p:cBhvr>
                                    </p:animEffect>
                                  </p:childTnLst>
                                </p:cTn>
                              </p:par>
                              <p:par>
                                <p:cTn id="47" presetID="10"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500"/>
                                        <p:tgtEl>
                                          <p:spTgt spid="32"/>
                                        </p:tgtEl>
                                      </p:cBhvr>
                                    </p:animEffect>
                                  </p:childTnLst>
                                </p:cTn>
                              </p:par>
                              <p:par>
                                <p:cTn id="62" presetID="10" presetClass="entr" presetSubtype="0" fill="hold" nodeType="with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500"/>
                                        <p:tgtEl>
                                          <p:spTgt spid="3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3">
                                            <p:txEl>
                                              <p:pRg st="2" end="2"/>
                                            </p:txEl>
                                          </p:spTgt>
                                        </p:tgtEl>
                                        <p:attrNameLst>
                                          <p:attrName>style.visibility</p:attrName>
                                        </p:attrNameLst>
                                      </p:cBhvr>
                                      <p:to>
                                        <p:strVal val="visible"/>
                                      </p:to>
                                    </p:set>
                                    <p:animEffect transition="in" filter="fade">
                                      <p:cBhvr>
                                        <p:cTn id="69" dur="500"/>
                                        <p:tgtEl>
                                          <p:spTgt spid="3">
                                            <p:txEl>
                                              <p:pRg st="2" end="2"/>
                                            </p:txEl>
                                          </p:spTgt>
                                        </p:tgtEl>
                                      </p:cBhvr>
                                    </p:animEffect>
                                  </p:childTnLst>
                                </p:cTn>
                              </p:par>
                              <p:par>
                                <p:cTn id="70" presetID="10" presetClass="entr" presetSubtype="0" fill="hold" nodeType="withEffect">
                                  <p:stCondLst>
                                    <p:cond delay="0"/>
                                  </p:stCondLst>
                                  <p:childTnLst>
                                    <p:set>
                                      <p:cBhvr>
                                        <p:cTn id="71" dur="1" fill="hold">
                                          <p:stCondLst>
                                            <p:cond delay="0"/>
                                          </p:stCondLst>
                                        </p:cTn>
                                        <p:tgtEl>
                                          <p:spTgt spid="3">
                                            <p:txEl>
                                              <p:pRg st="3" end="3"/>
                                            </p:txEl>
                                          </p:spTgt>
                                        </p:tgtEl>
                                        <p:attrNameLst>
                                          <p:attrName>style.visibility</p:attrName>
                                        </p:attrNameLst>
                                      </p:cBhvr>
                                      <p:to>
                                        <p:strVal val="visible"/>
                                      </p:to>
                                    </p:set>
                                    <p:animEffect transition="in" filter="fade">
                                      <p:cBhvr>
                                        <p:cTn id="72" dur="500"/>
                                        <p:tgtEl>
                                          <p:spTgt spid="3">
                                            <p:txEl>
                                              <p:pRg st="3" end="3"/>
                                            </p:txEl>
                                          </p:spTgt>
                                        </p:tgtEl>
                                      </p:cBhvr>
                                    </p:animEffect>
                                  </p:childTnLst>
                                </p:cTn>
                              </p:par>
                            </p:childTnLst>
                          </p:cTn>
                        </p:par>
                        <p:par>
                          <p:cTn id="73" fill="hold">
                            <p:stCondLst>
                              <p:cond delay="500"/>
                            </p:stCondLst>
                            <p:childTnLst>
                              <p:par>
                                <p:cTn id="74" presetID="10" presetClass="entr" presetSubtype="0" fill="hold" nodeType="after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fade">
                                      <p:cBhvr>
                                        <p:cTn id="79" dur="500"/>
                                        <p:tgtEl>
                                          <p:spTgt spid="42"/>
                                        </p:tgtEl>
                                      </p:cBhvr>
                                    </p:animEffect>
                                  </p:childTnLst>
                                </p:cTn>
                              </p:par>
                              <p:par>
                                <p:cTn id="80" presetID="10" presetClass="entr" presetSubtype="0" fill="hold" nodeType="with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fade">
                                      <p:cBhvr>
                                        <p:cTn id="82" dur="500"/>
                                        <p:tgtEl>
                                          <p:spTgt spid="23"/>
                                        </p:tgtEl>
                                      </p:cBhvr>
                                    </p:animEffect>
                                  </p:childTnLst>
                                </p:cTn>
                              </p:par>
                              <p:par>
                                <p:cTn id="83" presetID="10" presetClass="entr" presetSubtype="0" fill="hold" nodeType="with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500"/>
                                        <p:tgtEl>
                                          <p:spTgt spid="31"/>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026"/>
                                        </p:tgtEl>
                                        <p:attrNameLst>
                                          <p:attrName>style.visibility</p:attrName>
                                        </p:attrNameLst>
                                      </p:cBhvr>
                                      <p:to>
                                        <p:strVal val="visible"/>
                                      </p:to>
                                    </p:set>
                                    <p:animEffect transition="in" filter="fade">
                                      <p:cBhvr>
                                        <p:cTn id="90" dur="500"/>
                                        <p:tgtEl>
                                          <p:spTgt spid="1026"/>
                                        </p:tgtEl>
                                      </p:cBhvr>
                                    </p:animEffect>
                                  </p:childTnLst>
                                </p:cTn>
                              </p:par>
                              <p:par>
                                <p:cTn id="91" presetID="10" presetClass="entr" presetSubtype="0" fill="hold" nodeType="withEffect">
                                  <p:stCondLst>
                                    <p:cond delay="0"/>
                                  </p:stCondLst>
                                  <p:childTnLst>
                                    <p:set>
                                      <p:cBhvr>
                                        <p:cTn id="92" dur="1" fill="hold">
                                          <p:stCondLst>
                                            <p:cond delay="0"/>
                                          </p:stCondLst>
                                        </p:cTn>
                                        <p:tgtEl>
                                          <p:spTgt spid="12"/>
                                        </p:tgtEl>
                                        <p:attrNameLst>
                                          <p:attrName>style.visibility</p:attrName>
                                        </p:attrNameLst>
                                      </p:cBhvr>
                                      <p:to>
                                        <p:strVal val="visible"/>
                                      </p:to>
                                    </p:set>
                                    <p:animEffect transition="in" filter="fade">
                                      <p:cBhvr>
                                        <p:cTn id="93" dur="500"/>
                                        <p:tgtEl>
                                          <p:spTgt spid="12"/>
                                        </p:tgtEl>
                                      </p:cBhvr>
                                    </p:animEffect>
                                  </p:childTnLst>
                                </p:cTn>
                              </p:par>
                              <p:par>
                                <p:cTn id="94" presetID="10" presetClass="entr" presetSubtype="0" fill="hold" nodeType="withEffect">
                                  <p:stCondLst>
                                    <p:cond delay="0"/>
                                  </p:stCondLst>
                                  <p:childTnLst>
                                    <p:set>
                                      <p:cBhvr>
                                        <p:cTn id="95" dur="1" fill="hold">
                                          <p:stCondLst>
                                            <p:cond delay="0"/>
                                          </p:stCondLst>
                                        </p:cTn>
                                        <p:tgtEl>
                                          <p:spTgt spid="14"/>
                                        </p:tgtEl>
                                        <p:attrNameLst>
                                          <p:attrName>style.visibility</p:attrName>
                                        </p:attrNameLst>
                                      </p:cBhvr>
                                      <p:to>
                                        <p:strVal val="visible"/>
                                      </p:to>
                                    </p:set>
                                    <p:animEffect transition="in" filter="fade">
                                      <p:cBhvr>
                                        <p:cTn id="96" dur="500"/>
                                        <p:tgtEl>
                                          <p:spTgt spid="1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6"/>
                                        </p:tgtEl>
                                        <p:attrNameLst>
                                          <p:attrName>style.visibility</p:attrName>
                                        </p:attrNameLst>
                                      </p:cBhvr>
                                      <p:to>
                                        <p:strVal val="visible"/>
                                      </p:to>
                                    </p:set>
                                    <p:animEffect transition="in" filter="fade">
                                      <p:cBhvr>
                                        <p:cTn id="99" dur="500"/>
                                        <p:tgtEl>
                                          <p:spTgt spid="16"/>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7"/>
                                        </p:tgtEl>
                                        <p:attrNameLst>
                                          <p:attrName>style.visibility</p:attrName>
                                        </p:attrNameLst>
                                      </p:cBhvr>
                                      <p:to>
                                        <p:strVal val="visible"/>
                                      </p:to>
                                    </p:set>
                                    <p:animEffect transition="in" filter="fade">
                                      <p:cBhvr>
                                        <p:cTn id="102" dur="500"/>
                                        <p:tgtEl>
                                          <p:spTgt spid="17"/>
                                        </p:tgtEl>
                                      </p:cBhvr>
                                    </p:animEffect>
                                  </p:childTnLst>
                                </p:cTn>
                              </p:par>
                              <p:par>
                                <p:cTn id="103" presetID="10" presetClass="entr" presetSubtype="0" fill="hold" nodeType="withEffect">
                                  <p:stCondLst>
                                    <p:cond delay="0"/>
                                  </p:stCondLst>
                                  <p:childTnLst>
                                    <p:set>
                                      <p:cBhvr>
                                        <p:cTn id="104" dur="1" fill="hold">
                                          <p:stCondLst>
                                            <p:cond delay="0"/>
                                          </p:stCondLst>
                                        </p:cTn>
                                        <p:tgtEl>
                                          <p:spTgt spid="1028"/>
                                        </p:tgtEl>
                                        <p:attrNameLst>
                                          <p:attrName>style.visibility</p:attrName>
                                        </p:attrNameLst>
                                      </p:cBhvr>
                                      <p:to>
                                        <p:strVal val="visible"/>
                                      </p:to>
                                    </p:set>
                                    <p:animEffect transition="in" filter="fade">
                                      <p:cBhvr>
                                        <p:cTn id="105" dur="500"/>
                                        <p:tgtEl>
                                          <p:spTgt spid="1028"/>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9"/>
                                        </p:tgtEl>
                                        <p:attrNameLst>
                                          <p:attrName>style.visibility</p:attrName>
                                        </p:attrNameLst>
                                      </p:cBhvr>
                                      <p:to>
                                        <p:strVal val="visible"/>
                                      </p:to>
                                    </p:set>
                                    <p:animEffect transition="in" filter="fade">
                                      <p:cBhvr>
                                        <p:cTn id="108" dur="500"/>
                                        <p:tgtEl>
                                          <p:spTgt spid="19"/>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5"/>
                                        </p:tgtEl>
                                        <p:attrNameLst>
                                          <p:attrName>style.visibility</p:attrName>
                                        </p:attrNameLst>
                                      </p:cBhvr>
                                      <p:to>
                                        <p:strVal val="visible"/>
                                      </p:to>
                                    </p:set>
                                    <p:animEffect transition="in" filter="fade">
                                      <p:cBhvr>
                                        <p:cTn id="111" dur="500"/>
                                        <p:tgtEl>
                                          <p:spTgt spid="25"/>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7"/>
                                        </p:tgtEl>
                                        <p:attrNameLst>
                                          <p:attrName>style.visibility</p:attrName>
                                        </p:attrNameLst>
                                      </p:cBhvr>
                                      <p:to>
                                        <p:strVal val="visible"/>
                                      </p:to>
                                    </p:set>
                                    <p:animEffect transition="in" filter="fade">
                                      <p:cBhvr>
                                        <p:cTn id="116" dur="500"/>
                                        <p:tgtEl>
                                          <p:spTgt spid="7"/>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26"/>
                                        </p:tgtEl>
                                        <p:attrNameLst>
                                          <p:attrName>style.visibility</p:attrName>
                                        </p:attrNameLst>
                                      </p:cBhvr>
                                      <p:to>
                                        <p:strVal val="visible"/>
                                      </p:to>
                                    </p:set>
                                    <p:animEffect transition="in" filter="fade">
                                      <p:cBhvr>
                                        <p:cTn id="1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9" grpId="0"/>
      <p:bldP spid="25" grpId="0"/>
      <p:bldP spid="26" grpId="0" animBg="1"/>
      <p:bldP spid="21" grpId="0" animBg="1"/>
      <p:bldP spid="22" grpId="0" animBg="1"/>
      <p:bldP spid="28" grpId="0"/>
      <p:bldP spid="32" grpId="0"/>
      <p:bldP spid="38" grpId="0"/>
      <p:bldP spid="39" grpId="0"/>
      <p:bldP spid="40" grpId="0" animBg="1"/>
      <p:bldP spid="40" grpId="1" animBg="1"/>
      <p:bldP spid="41" grpId="0" animBg="1"/>
      <p:bldP spid="4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68E91-36D3-43A0-B727-249615AE0CA4}"/>
              </a:ext>
            </a:extLst>
          </p:cNvPr>
          <p:cNvSpPr>
            <a:spLocks noGrp="1"/>
          </p:cNvSpPr>
          <p:nvPr>
            <p:ph type="title"/>
          </p:nvPr>
        </p:nvSpPr>
        <p:spPr/>
        <p:txBody>
          <a:bodyPr>
            <a:normAutofit/>
          </a:bodyPr>
          <a:lstStyle/>
          <a:p>
            <a:r>
              <a:rPr lang="en-US" sz="3600" dirty="0"/>
              <a:t>Discussion</a:t>
            </a:r>
          </a:p>
        </p:txBody>
      </p:sp>
      <p:sp>
        <p:nvSpPr>
          <p:cNvPr id="3" name="Content Placeholder 2">
            <a:extLst>
              <a:ext uri="{FF2B5EF4-FFF2-40B4-BE49-F238E27FC236}">
                <a16:creationId xmlns:a16="http://schemas.microsoft.com/office/drawing/2014/main" id="{B1EF1899-AE9F-48F8-B6C0-AFF850A81770}"/>
              </a:ext>
            </a:extLst>
          </p:cNvPr>
          <p:cNvSpPr>
            <a:spLocks noGrp="1"/>
          </p:cNvSpPr>
          <p:nvPr>
            <p:ph idx="1"/>
          </p:nvPr>
        </p:nvSpPr>
        <p:spPr>
          <a:xfrm>
            <a:off x="609599" y="1219200"/>
            <a:ext cx="11189111" cy="5029200"/>
          </a:xfrm>
        </p:spPr>
        <p:txBody>
          <a:bodyPr>
            <a:normAutofit/>
          </a:bodyPr>
          <a:lstStyle/>
          <a:p>
            <a:r>
              <a:rPr lang="en-US" sz="3200" b="1" dirty="0"/>
              <a:t>Device heterogeneity</a:t>
            </a:r>
          </a:p>
          <a:p>
            <a:pPr lvl="1"/>
            <a:r>
              <a:rPr lang="en-US" sz="2800" dirty="0"/>
              <a:t>Power adaptation is affected by hardware (e.g., antenna sensitivity)</a:t>
            </a:r>
          </a:p>
          <a:p>
            <a:pPr lvl="1"/>
            <a:r>
              <a:rPr lang="en-US" sz="2800" dirty="0"/>
              <a:t>Train a unified NN with different device models</a:t>
            </a:r>
          </a:p>
          <a:p>
            <a:pPr lvl="1"/>
            <a:r>
              <a:rPr lang="en-US" sz="2800" dirty="0"/>
              <a:t>Transfer learning</a:t>
            </a:r>
            <a:endParaRPr lang="en-US" sz="3600" dirty="0"/>
          </a:p>
          <a:p>
            <a:endParaRPr lang="en-US" sz="3200" dirty="0"/>
          </a:p>
          <a:p>
            <a:r>
              <a:rPr lang="en-US" sz="3200" b="1" dirty="0"/>
              <a:t>Improve adaptivity to new environments</a:t>
            </a:r>
          </a:p>
          <a:p>
            <a:pPr lvl="1"/>
            <a:r>
              <a:rPr lang="en-US" sz="2800" dirty="0"/>
              <a:t>Channel probing is lagged by low backscatter throughput</a:t>
            </a:r>
          </a:p>
          <a:p>
            <a:pPr lvl="1"/>
            <a:r>
              <a:rPr lang="en-US" sz="2800" dirty="0"/>
              <a:t>Synthesize more data: Generative Adversarial Networks (GANs)</a:t>
            </a:r>
          </a:p>
          <a:p>
            <a:pPr lvl="1"/>
            <a:r>
              <a:rPr lang="en-US" sz="2800" dirty="0"/>
              <a:t>Faster adaptation: meta learning</a:t>
            </a:r>
          </a:p>
          <a:p>
            <a:endParaRPr lang="en-US" dirty="0"/>
          </a:p>
          <a:p>
            <a:endParaRPr lang="en-US" dirty="0"/>
          </a:p>
        </p:txBody>
      </p:sp>
      <p:sp>
        <p:nvSpPr>
          <p:cNvPr id="4" name="Slide Number Placeholder 3">
            <a:extLst>
              <a:ext uri="{FF2B5EF4-FFF2-40B4-BE49-F238E27FC236}">
                <a16:creationId xmlns:a16="http://schemas.microsoft.com/office/drawing/2014/main" id="{ABEFEE4C-E89E-4766-AF82-606DE9CEA59E}"/>
              </a:ext>
            </a:extLst>
          </p:cNvPr>
          <p:cNvSpPr>
            <a:spLocks noGrp="1"/>
          </p:cNvSpPr>
          <p:nvPr>
            <p:ph type="sldNum" sz="quarter" idx="12"/>
          </p:nvPr>
        </p:nvSpPr>
        <p:spPr/>
        <p:txBody>
          <a:bodyPr/>
          <a:lstStyle/>
          <a:p>
            <a:fld id="{B6F15528-21DE-4FAA-801E-634DDDAF4B2B}" type="slidenum">
              <a:rPr lang="en-US" smtClean="0"/>
              <a:pPr/>
              <a:t>20</a:t>
            </a:fld>
            <a:endParaRPr lang="en-US" dirty="0"/>
          </a:p>
        </p:txBody>
      </p:sp>
    </p:spTree>
    <p:extLst>
      <p:ext uri="{BB962C8B-B14F-4D97-AF65-F5344CB8AC3E}">
        <p14:creationId xmlns:p14="http://schemas.microsoft.com/office/powerpoint/2010/main" val="849138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A06C1-5FF1-4DA7-95EA-AB19261A2B0C}"/>
              </a:ext>
            </a:extLst>
          </p:cNvPr>
          <p:cNvSpPr>
            <a:spLocks noGrp="1"/>
          </p:cNvSpPr>
          <p:nvPr>
            <p:ph type="title"/>
          </p:nvPr>
        </p:nvSpPr>
        <p:spPr/>
        <p:txBody>
          <a:bodyPr>
            <a:normAutofit/>
          </a:bodyPr>
          <a:lstStyle/>
          <a:p>
            <a:r>
              <a:rPr lang="en-US" sz="3600" dirty="0"/>
              <a:t>Summary</a:t>
            </a:r>
          </a:p>
        </p:txBody>
      </p:sp>
      <p:sp>
        <p:nvSpPr>
          <p:cNvPr id="3" name="Content Placeholder 2">
            <a:extLst>
              <a:ext uri="{FF2B5EF4-FFF2-40B4-BE49-F238E27FC236}">
                <a16:creationId xmlns:a16="http://schemas.microsoft.com/office/drawing/2014/main" id="{B743F307-6B8F-444C-848E-E97E8D965071}"/>
              </a:ext>
            </a:extLst>
          </p:cNvPr>
          <p:cNvSpPr>
            <a:spLocks noGrp="1"/>
          </p:cNvSpPr>
          <p:nvPr>
            <p:ph idx="1"/>
          </p:nvPr>
        </p:nvSpPr>
        <p:spPr>
          <a:xfrm>
            <a:off x="609600" y="1219200"/>
            <a:ext cx="11402728" cy="5270310"/>
          </a:xfrm>
        </p:spPr>
        <p:txBody>
          <a:bodyPr>
            <a:normAutofit/>
          </a:bodyPr>
          <a:lstStyle/>
          <a:p>
            <a:r>
              <a:rPr lang="en-US" b="1" dirty="0"/>
              <a:t>Power adaptation for energy-efficient backscatter readers</a:t>
            </a:r>
          </a:p>
          <a:p>
            <a:pPr lvl="1"/>
            <a:r>
              <a:rPr lang="en-US" altLang="zh-CN" sz="2400" dirty="0"/>
              <a:t>Achieve the required goodput with minimum required RF power</a:t>
            </a:r>
          </a:p>
          <a:p>
            <a:pPr lvl="1"/>
            <a:r>
              <a:rPr lang="en-US" altLang="zh-CN" sz="2400" dirty="0"/>
              <a:t>Extend the battery life of mobile backscatter readers</a:t>
            </a:r>
          </a:p>
          <a:p>
            <a:r>
              <a:rPr lang="en-US" b="1" dirty="0"/>
              <a:t>A modular neural network design</a:t>
            </a:r>
          </a:p>
          <a:p>
            <a:pPr lvl="1"/>
            <a:r>
              <a:rPr lang="en-US" sz="2400" dirty="0"/>
              <a:t>Depict entangled correlation between backscatter channel, RF power, and goodput</a:t>
            </a:r>
          </a:p>
          <a:p>
            <a:pPr lvl="1"/>
            <a:r>
              <a:rPr lang="en-US" sz="2400" dirty="0"/>
              <a:t>Minimize redundancy and learning bias</a:t>
            </a:r>
          </a:p>
          <a:p>
            <a:pPr lvl="1"/>
            <a:r>
              <a:rPr lang="en-US" altLang="zh-CN" sz="2400" dirty="0" err="1"/>
              <a:t>RAScatter</a:t>
            </a:r>
            <a:r>
              <a:rPr lang="en-US" altLang="zh-CN" sz="2400" dirty="0"/>
              <a:t> improves energy efficiency by up to 3.5x</a:t>
            </a:r>
            <a:endParaRPr lang="en-US" sz="2400" dirty="0"/>
          </a:p>
          <a:p>
            <a:r>
              <a:rPr lang="en-US" b="1" dirty="0"/>
              <a:t>Practicality</a:t>
            </a:r>
          </a:p>
          <a:p>
            <a:pPr lvl="1"/>
            <a:r>
              <a:rPr lang="en-US" sz="2400" dirty="0"/>
              <a:t>Lightweight NN inference</a:t>
            </a:r>
          </a:p>
          <a:p>
            <a:pPr lvl="1"/>
            <a:r>
              <a:rPr lang="en-US" sz="2400" dirty="0"/>
              <a:t>No hardware modifications</a:t>
            </a:r>
          </a:p>
          <a:p>
            <a:pPr lvl="1"/>
            <a:r>
              <a:rPr lang="en-US" sz="2400" dirty="0"/>
              <a:t>Apply to most of commodity </a:t>
            </a:r>
            <a:r>
              <a:rPr lang="en-US" sz="2400" dirty="0" err="1"/>
              <a:t>batteryless</a:t>
            </a:r>
            <a:r>
              <a:rPr lang="en-US" sz="2400" dirty="0"/>
              <a:t> tags</a:t>
            </a:r>
          </a:p>
          <a:p>
            <a:endParaRPr lang="en-US" dirty="0"/>
          </a:p>
          <a:p>
            <a:endParaRPr lang="en-US" dirty="0"/>
          </a:p>
        </p:txBody>
      </p:sp>
      <p:sp>
        <p:nvSpPr>
          <p:cNvPr id="4" name="Slide Number Placeholder 3">
            <a:extLst>
              <a:ext uri="{FF2B5EF4-FFF2-40B4-BE49-F238E27FC236}">
                <a16:creationId xmlns:a16="http://schemas.microsoft.com/office/drawing/2014/main" id="{F57D1146-CBC3-430C-99AC-53AA3215AA36}"/>
              </a:ext>
            </a:extLst>
          </p:cNvPr>
          <p:cNvSpPr>
            <a:spLocks noGrp="1"/>
          </p:cNvSpPr>
          <p:nvPr>
            <p:ph type="sldNum" sz="quarter" idx="12"/>
          </p:nvPr>
        </p:nvSpPr>
        <p:spPr/>
        <p:txBody>
          <a:bodyPr/>
          <a:lstStyle/>
          <a:p>
            <a:fld id="{B6F15528-21DE-4FAA-801E-634DDDAF4B2B}" type="slidenum">
              <a:rPr lang="en-US" smtClean="0"/>
              <a:pPr/>
              <a:t>21</a:t>
            </a:fld>
            <a:endParaRPr lang="en-US" dirty="0"/>
          </a:p>
        </p:txBody>
      </p:sp>
    </p:spTree>
    <p:extLst>
      <p:ext uri="{BB962C8B-B14F-4D97-AF65-F5344CB8AC3E}">
        <p14:creationId xmlns:p14="http://schemas.microsoft.com/office/powerpoint/2010/main" val="22701555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5B79656-6E53-44C5-928C-A270220FD43F}"/>
              </a:ext>
            </a:extLst>
          </p:cNvPr>
          <p:cNvSpPr>
            <a:spLocks noGrp="1"/>
          </p:cNvSpPr>
          <p:nvPr>
            <p:ph type="sldNum" sz="quarter" idx="12"/>
          </p:nvPr>
        </p:nvSpPr>
        <p:spPr/>
        <p:txBody>
          <a:bodyPr/>
          <a:lstStyle/>
          <a:p>
            <a:pPr>
              <a:defRPr/>
            </a:pPr>
            <a:fld id="{B6F15528-21DE-4FAA-801E-634DDDAF4B2B}" type="slidenum">
              <a:rPr lang="en-US" sz="1200">
                <a:solidFill>
                  <a:prstClr val="black">
                    <a:tint val="75000"/>
                  </a:prstClr>
                </a:solidFill>
                <a:latin typeface="Calibri" panose="020F0502020204030204"/>
              </a:rPr>
              <a:pPr>
                <a:defRPr/>
              </a:pPr>
              <a:t>22</a:t>
            </a:fld>
            <a:endParaRPr lang="en-US" sz="1200">
              <a:solidFill>
                <a:prstClr val="black">
                  <a:tint val="75000"/>
                </a:prstClr>
              </a:solidFill>
              <a:latin typeface="Calibri" panose="020F0502020204030204"/>
            </a:endParaRPr>
          </a:p>
        </p:txBody>
      </p:sp>
      <p:sp>
        <p:nvSpPr>
          <p:cNvPr id="5" name="Rectangle 4">
            <a:extLst>
              <a:ext uri="{FF2B5EF4-FFF2-40B4-BE49-F238E27FC236}">
                <a16:creationId xmlns:a16="http://schemas.microsoft.com/office/drawing/2014/main" id="{1EA908AA-9426-4B20-98D2-C899B4253574}"/>
              </a:ext>
            </a:extLst>
          </p:cNvPr>
          <p:cNvSpPr/>
          <p:nvPr/>
        </p:nvSpPr>
        <p:spPr>
          <a:xfrm>
            <a:off x="2564846" y="3214017"/>
            <a:ext cx="6511702" cy="854080"/>
          </a:xfrm>
          <a:prstGeom prst="rect">
            <a:avLst/>
          </a:prstGeom>
        </p:spPr>
        <p:txBody>
          <a:bodyPr wrap="square">
            <a:spAutoFit/>
          </a:bodyPr>
          <a:lstStyle/>
          <a:p>
            <a:pPr algn="ctr" defTabSz="685783">
              <a:spcBef>
                <a:spcPct val="0"/>
              </a:spcBef>
              <a:defRPr/>
            </a:pPr>
            <a:r>
              <a:rPr lang="en-US" altLang="zh-CN" sz="4950" b="1" dirty="0">
                <a:solidFill>
                  <a:srgbClr val="004386"/>
                </a:solidFill>
                <a:latin typeface="Calibri"/>
                <a:ea typeface="等线" panose="02010600030101010101" pitchFamily="2" charset="-122"/>
              </a:rPr>
              <a:t>Thank you!</a:t>
            </a:r>
          </a:p>
        </p:txBody>
      </p:sp>
    </p:spTree>
    <p:extLst>
      <p:ext uri="{BB962C8B-B14F-4D97-AF65-F5344CB8AC3E}">
        <p14:creationId xmlns:p14="http://schemas.microsoft.com/office/powerpoint/2010/main" val="2479343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A9431-167F-4F5F-9168-D3CCE737B872}"/>
              </a:ext>
            </a:extLst>
          </p:cNvPr>
          <p:cNvSpPr>
            <a:spLocks noGrp="1"/>
          </p:cNvSpPr>
          <p:nvPr>
            <p:ph type="title"/>
          </p:nvPr>
        </p:nvSpPr>
        <p:spPr/>
        <p:txBody>
          <a:bodyPr>
            <a:normAutofit/>
          </a:bodyPr>
          <a:lstStyle/>
          <a:p>
            <a:r>
              <a:rPr lang="en-US" sz="3600" dirty="0"/>
              <a:t>Existing Approaches to Saving Reader’s RF Energy</a:t>
            </a:r>
          </a:p>
        </p:txBody>
      </p:sp>
      <p:sp>
        <p:nvSpPr>
          <p:cNvPr id="4" name="Slide Number Placeholder 3">
            <a:extLst>
              <a:ext uri="{FF2B5EF4-FFF2-40B4-BE49-F238E27FC236}">
                <a16:creationId xmlns:a16="http://schemas.microsoft.com/office/drawing/2014/main" id="{21725B08-AD57-4CBB-926B-9B5010D4B74C}"/>
              </a:ext>
            </a:extLst>
          </p:cNvPr>
          <p:cNvSpPr>
            <a:spLocks noGrp="1"/>
          </p:cNvSpPr>
          <p:nvPr>
            <p:ph type="sldNum" sz="quarter" idx="12"/>
          </p:nvPr>
        </p:nvSpPr>
        <p:spPr/>
        <p:txBody>
          <a:bodyPr/>
          <a:lstStyle/>
          <a:p>
            <a:fld id="{B6F15528-21DE-4FAA-801E-634DDDAF4B2B}" type="slidenum">
              <a:rPr lang="en-US" smtClean="0"/>
              <a:pPr/>
              <a:t>23</a:t>
            </a:fld>
            <a:endParaRPr lang="en-US" dirty="0"/>
          </a:p>
        </p:txBody>
      </p:sp>
      <p:sp>
        <p:nvSpPr>
          <p:cNvPr id="15" name="Content Placeholder 2">
            <a:extLst>
              <a:ext uri="{FF2B5EF4-FFF2-40B4-BE49-F238E27FC236}">
                <a16:creationId xmlns:a16="http://schemas.microsoft.com/office/drawing/2014/main" id="{FA916EB6-6566-4455-97FB-2508A60A5E27}"/>
              </a:ext>
            </a:extLst>
          </p:cNvPr>
          <p:cNvSpPr>
            <a:spLocks noGrp="1"/>
          </p:cNvSpPr>
          <p:nvPr>
            <p:ph idx="1"/>
          </p:nvPr>
        </p:nvSpPr>
        <p:spPr>
          <a:xfrm>
            <a:off x="609600" y="1219200"/>
            <a:ext cx="10972800" cy="5029200"/>
          </a:xfrm>
        </p:spPr>
        <p:txBody>
          <a:bodyPr>
            <a:normAutofit/>
          </a:bodyPr>
          <a:lstStyle/>
          <a:p>
            <a:r>
              <a:rPr lang="en-US" sz="3200" b="1" dirty="0"/>
              <a:t>Power scaling to avoid saturation</a:t>
            </a:r>
          </a:p>
          <a:p>
            <a:pPr lvl="1"/>
            <a:r>
              <a:rPr lang="en-US" sz="2800" dirty="0"/>
              <a:t>Limited to traditional RFID &amp; NFC</a:t>
            </a:r>
          </a:p>
          <a:p>
            <a:pPr lvl="1"/>
            <a:r>
              <a:rPr lang="en-US" sz="2800" dirty="0"/>
              <a:t>Offline scaled for fixed channels</a:t>
            </a:r>
          </a:p>
          <a:p>
            <a:pPr lvl="1"/>
            <a:r>
              <a:rPr lang="en-US" sz="2800" dirty="0"/>
              <a:t>Or exhaustive search at runtime</a:t>
            </a:r>
          </a:p>
          <a:p>
            <a:pPr indent="0">
              <a:buNone/>
            </a:pPr>
            <a:endParaRPr lang="en-US" sz="3200" b="1" dirty="0"/>
          </a:p>
          <a:p>
            <a:r>
              <a:rPr lang="en-US" sz="3200" b="1" dirty="0"/>
              <a:t>Rate adaptation</a:t>
            </a:r>
          </a:p>
          <a:p>
            <a:pPr lvl="1"/>
            <a:r>
              <a:rPr lang="en-US" sz="2800" dirty="0"/>
              <a:t>Doesn’t reduce RF power</a:t>
            </a:r>
          </a:p>
          <a:p>
            <a:pPr lvl="1"/>
            <a:r>
              <a:rPr lang="en-US" sz="2800" dirty="0"/>
              <a:t>Inaccurate channel metrics</a:t>
            </a:r>
          </a:p>
        </p:txBody>
      </p:sp>
      <p:sp>
        <p:nvSpPr>
          <p:cNvPr id="5" name="TextBox 4">
            <a:extLst>
              <a:ext uri="{FF2B5EF4-FFF2-40B4-BE49-F238E27FC236}">
                <a16:creationId xmlns:a16="http://schemas.microsoft.com/office/drawing/2014/main" id="{FAF84819-E188-4F09-B61E-F167277D107E}"/>
              </a:ext>
            </a:extLst>
          </p:cNvPr>
          <p:cNvSpPr txBox="1"/>
          <p:nvPr/>
        </p:nvSpPr>
        <p:spPr>
          <a:xfrm>
            <a:off x="1224298" y="3388738"/>
            <a:ext cx="4338302" cy="523220"/>
          </a:xfrm>
          <a:prstGeom prst="rect">
            <a:avLst/>
          </a:prstGeom>
          <a:ln/>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en-US" sz="2800" b="1" dirty="0"/>
              <a:t>Low adaptivity &amp; high cost</a:t>
            </a:r>
          </a:p>
        </p:txBody>
      </p:sp>
      <p:sp>
        <p:nvSpPr>
          <p:cNvPr id="6" name="TextBox 5">
            <a:extLst>
              <a:ext uri="{FF2B5EF4-FFF2-40B4-BE49-F238E27FC236}">
                <a16:creationId xmlns:a16="http://schemas.microsoft.com/office/drawing/2014/main" id="{92D00155-1EDE-44AC-93E2-B6B0184655E7}"/>
              </a:ext>
            </a:extLst>
          </p:cNvPr>
          <p:cNvSpPr txBox="1"/>
          <p:nvPr/>
        </p:nvSpPr>
        <p:spPr>
          <a:xfrm>
            <a:off x="1193708" y="5672789"/>
            <a:ext cx="3723863" cy="954107"/>
          </a:xfrm>
          <a:prstGeom prst="rect">
            <a:avLst/>
          </a:prstGeom>
          <a:ln/>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en-US" sz="2800" b="1" dirty="0"/>
              <a:t>Low accuracy &amp; limited energy saving</a:t>
            </a:r>
          </a:p>
        </p:txBody>
      </p:sp>
      <p:sp>
        <p:nvSpPr>
          <p:cNvPr id="14" name="Rectangle: Rounded Corners 13">
            <a:extLst>
              <a:ext uri="{FF2B5EF4-FFF2-40B4-BE49-F238E27FC236}">
                <a16:creationId xmlns:a16="http://schemas.microsoft.com/office/drawing/2014/main" id="{4B55D1B6-C5E3-4CD5-B7E9-9EBB16C0060E}"/>
              </a:ext>
            </a:extLst>
          </p:cNvPr>
          <p:cNvSpPr/>
          <p:nvPr/>
        </p:nvSpPr>
        <p:spPr bwMode="auto">
          <a:xfrm>
            <a:off x="6290843" y="5895274"/>
            <a:ext cx="1087504" cy="531628"/>
          </a:xfrm>
          <a:prstGeom prst="roundRect">
            <a:avLst/>
          </a:prstGeom>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dirty="0">
                <a:solidFill>
                  <a:schemeClr val="tx1"/>
                </a:solidFill>
              </a:rPr>
              <a:t>Optimal rate</a:t>
            </a:r>
          </a:p>
        </p:txBody>
      </p:sp>
      <p:sp>
        <p:nvSpPr>
          <p:cNvPr id="19" name="Rectangle: Rounded Corners 18">
            <a:extLst>
              <a:ext uri="{FF2B5EF4-FFF2-40B4-BE49-F238E27FC236}">
                <a16:creationId xmlns:a16="http://schemas.microsoft.com/office/drawing/2014/main" id="{7257CD76-8014-4A9C-8189-FA96750E5EDA}"/>
              </a:ext>
            </a:extLst>
          </p:cNvPr>
          <p:cNvSpPr/>
          <p:nvPr/>
        </p:nvSpPr>
        <p:spPr bwMode="auto">
          <a:xfrm>
            <a:off x="7929746" y="5895274"/>
            <a:ext cx="1087504" cy="531628"/>
          </a:xfrm>
          <a:prstGeom prst="roundRect">
            <a:avLst/>
          </a:prstGeom>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dirty="0">
                <a:solidFill>
                  <a:schemeClr val="tx1"/>
                </a:solidFill>
              </a:rPr>
              <a:t>Max. goodput</a:t>
            </a:r>
          </a:p>
        </p:txBody>
      </p:sp>
      <p:sp>
        <p:nvSpPr>
          <p:cNvPr id="20" name="Rectangle: Rounded Corners 19">
            <a:extLst>
              <a:ext uri="{FF2B5EF4-FFF2-40B4-BE49-F238E27FC236}">
                <a16:creationId xmlns:a16="http://schemas.microsoft.com/office/drawing/2014/main" id="{AC83111B-067E-4403-8F5E-E0CE5F42D1CE}"/>
              </a:ext>
            </a:extLst>
          </p:cNvPr>
          <p:cNvSpPr/>
          <p:nvPr/>
        </p:nvSpPr>
        <p:spPr bwMode="auto">
          <a:xfrm>
            <a:off x="9574359" y="5895274"/>
            <a:ext cx="1660991" cy="531628"/>
          </a:xfrm>
          <a:prstGeom prst="roundRect">
            <a:avLst/>
          </a:prstGeom>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dirty="0">
                <a:solidFill>
                  <a:schemeClr val="tx1"/>
                </a:solidFill>
              </a:rPr>
              <a:t>Min. RF emission time</a:t>
            </a:r>
          </a:p>
        </p:txBody>
      </p:sp>
      <p:sp>
        <p:nvSpPr>
          <p:cNvPr id="21" name="Rectangle: Rounded Corners 20">
            <a:extLst>
              <a:ext uri="{FF2B5EF4-FFF2-40B4-BE49-F238E27FC236}">
                <a16:creationId xmlns:a16="http://schemas.microsoft.com/office/drawing/2014/main" id="{25A4CC0F-AD7C-49AE-BA38-705DCDB0D9CD}"/>
              </a:ext>
            </a:extLst>
          </p:cNvPr>
          <p:cNvSpPr/>
          <p:nvPr/>
        </p:nvSpPr>
        <p:spPr bwMode="auto">
          <a:xfrm>
            <a:off x="6134109" y="4737504"/>
            <a:ext cx="1386364" cy="531628"/>
          </a:xfrm>
          <a:prstGeom prst="roundRect">
            <a:avLst/>
          </a:prstGeom>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dirty="0">
                <a:solidFill>
                  <a:schemeClr val="tx1"/>
                </a:solidFill>
              </a:rPr>
              <a:t>RSSI, SNR, Packet loss</a:t>
            </a:r>
          </a:p>
        </p:txBody>
      </p:sp>
      <p:sp>
        <p:nvSpPr>
          <p:cNvPr id="18" name="Arrow: Right 17">
            <a:extLst>
              <a:ext uri="{FF2B5EF4-FFF2-40B4-BE49-F238E27FC236}">
                <a16:creationId xmlns:a16="http://schemas.microsoft.com/office/drawing/2014/main" id="{AE3EA210-617C-4C5D-A02A-0341CF0E5505}"/>
              </a:ext>
            </a:extLst>
          </p:cNvPr>
          <p:cNvSpPr/>
          <p:nvPr/>
        </p:nvSpPr>
        <p:spPr bwMode="auto">
          <a:xfrm>
            <a:off x="7464473" y="6065856"/>
            <a:ext cx="393404" cy="260498"/>
          </a:xfrm>
          <a:prstGeom prst="rightArrow">
            <a:avLst/>
          </a:prstGeom>
          <a:solidFill>
            <a:srgbClr val="0070C0"/>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3" name="Arrow: Right 22">
            <a:extLst>
              <a:ext uri="{FF2B5EF4-FFF2-40B4-BE49-F238E27FC236}">
                <a16:creationId xmlns:a16="http://schemas.microsoft.com/office/drawing/2014/main" id="{F03C7461-C529-44DD-967A-E45F0579ADF2}"/>
              </a:ext>
            </a:extLst>
          </p:cNvPr>
          <p:cNvSpPr/>
          <p:nvPr/>
        </p:nvSpPr>
        <p:spPr bwMode="auto">
          <a:xfrm>
            <a:off x="9079615" y="6065856"/>
            <a:ext cx="393404" cy="260498"/>
          </a:xfrm>
          <a:prstGeom prst="rightArrow">
            <a:avLst/>
          </a:prstGeom>
          <a:solidFill>
            <a:srgbClr val="0070C0"/>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4" name="Arrow: Right 23">
            <a:extLst>
              <a:ext uri="{FF2B5EF4-FFF2-40B4-BE49-F238E27FC236}">
                <a16:creationId xmlns:a16="http://schemas.microsoft.com/office/drawing/2014/main" id="{6C58151D-5EFA-4F97-9C99-447D1BB2E320}"/>
              </a:ext>
            </a:extLst>
          </p:cNvPr>
          <p:cNvSpPr/>
          <p:nvPr/>
        </p:nvSpPr>
        <p:spPr bwMode="auto">
          <a:xfrm rot="5400000">
            <a:off x="6703753" y="5460358"/>
            <a:ext cx="393404" cy="260498"/>
          </a:xfrm>
          <a:prstGeom prst="rightArrow">
            <a:avLst/>
          </a:prstGeom>
          <a:solidFill>
            <a:srgbClr val="0070C0"/>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5" name="Multiplication Sign 24">
            <a:extLst>
              <a:ext uri="{FF2B5EF4-FFF2-40B4-BE49-F238E27FC236}">
                <a16:creationId xmlns:a16="http://schemas.microsoft.com/office/drawing/2014/main" id="{570780C7-84A7-446F-9D36-00C1CC82D6FF}"/>
              </a:ext>
            </a:extLst>
          </p:cNvPr>
          <p:cNvSpPr/>
          <p:nvPr/>
        </p:nvSpPr>
        <p:spPr bwMode="auto">
          <a:xfrm>
            <a:off x="6507658" y="4155017"/>
            <a:ext cx="653873" cy="653873"/>
          </a:xfrm>
          <a:prstGeom prst="mathMultiply">
            <a:avLst>
              <a:gd name="adj1" fmla="val 13359"/>
            </a:avLst>
          </a:prstGeom>
          <a:solidFill>
            <a:srgbClr val="FF0000"/>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lang="en-US" dirty="0"/>
          </a:p>
        </p:txBody>
      </p:sp>
      <p:sp>
        <p:nvSpPr>
          <p:cNvPr id="26" name="Rectangle: Rounded Corners 25">
            <a:extLst>
              <a:ext uri="{FF2B5EF4-FFF2-40B4-BE49-F238E27FC236}">
                <a16:creationId xmlns:a16="http://schemas.microsoft.com/office/drawing/2014/main" id="{5BE66407-08D5-4581-8DA4-1AEBD2D86659}"/>
              </a:ext>
            </a:extLst>
          </p:cNvPr>
          <p:cNvSpPr/>
          <p:nvPr/>
        </p:nvSpPr>
        <p:spPr bwMode="auto">
          <a:xfrm>
            <a:off x="7837712" y="4749015"/>
            <a:ext cx="1386364" cy="531628"/>
          </a:xfrm>
          <a:prstGeom prst="roundRect">
            <a:avLst/>
          </a:prstGeom>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dirty="0">
                <a:solidFill>
                  <a:schemeClr val="tx1"/>
                </a:solidFill>
              </a:rPr>
              <a:t># bits to be sent </a:t>
            </a:r>
          </a:p>
        </p:txBody>
      </p:sp>
      <p:sp>
        <p:nvSpPr>
          <p:cNvPr id="27" name="Arrow: Right 26">
            <a:extLst>
              <a:ext uri="{FF2B5EF4-FFF2-40B4-BE49-F238E27FC236}">
                <a16:creationId xmlns:a16="http://schemas.microsoft.com/office/drawing/2014/main" id="{CE85CB63-0EB8-47EC-9FEB-B2463C5F0469}"/>
              </a:ext>
            </a:extLst>
          </p:cNvPr>
          <p:cNvSpPr/>
          <p:nvPr/>
        </p:nvSpPr>
        <p:spPr bwMode="auto">
          <a:xfrm rot="5400000">
            <a:off x="8334192" y="5454293"/>
            <a:ext cx="393404" cy="260498"/>
          </a:xfrm>
          <a:prstGeom prst="rightArrow">
            <a:avLst/>
          </a:prstGeom>
          <a:solidFill>
            <a:srgbClr val="0070C0"/>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33" name="Multiplication Sign 32">
            <a:extLst>
              <a:ext uri="{FF2B5EF4-FFF2-40B4-BE49-F238E27FC236}">
                <a16:creationId xmlns:a16="http://schemas.microsoft.com/office/drawing/2014/main" id="{F9832439-A1E5-4C26-B953-FB1A0F6C34DE}"/>
              </a:ext>
            </a:extLst>
          </p:cNvPr>
          <p:cNvSpPr/>
          <p:nvPr/>
        </p:nvSpPr>
        <p:spPr bwMode="auto">
          <a:xfrm>
            <a:off x="10077917" y="5280643"/>
            <a:ext cx="653873" cy="653873"/>
          </a:xfrm>
          <a:prstGeom prst="mathMultiply">
            <a:avLst>
              <a:gd name="adj1" fmla="val 13359"/>
            </a:avLst>
          </a:prstGeom>
          <a:solidFill>
            <a:srgbClr val="FF0000"/>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lang="en-US" dirty="0"/>
          </a:p>
        </p:txBody>
      </p:sp>
      <p:sp>
        <p:nvSpPr>
          <p:cNvPr id="22" name="Freeform: Shape 21">
            <a:extLst>
              <a:ext uri="{FF2B5EF4-FFF2-40B4-BE49-F238E27FC236}">
                <a16:creationId xmlns:a16="http://schemas.microsoft.com/office/drawing/2014/main" id="{F5CFABD7-E45E-45D2-BF06-1B7CA46092EA}"/>
              </a:ext>
            </a:extLst>
          </p:cNvPr>
          <p:cNvSpPr/>
          <p:nvPr/>
        </p:nvSpPr>
        <p:spPr bwMode="auto">
          <a:xfrm>
            <a:off x="7646604" y="2061239"/>
            <a:ext cx="1801880" cy="1127444"/>
          </a:xfrm>
          <a:custGeom>
            <a:avLst/>
            <a:gdLst>
              <a:gd name="connsiteX0" fmla="*/ 0 w 2488018"/>
              <a:gd name="connsiteY0" fmla="*/ 1127444 h 1127444"/>
              <a:gd name="connsiteX1" fmla="*/ 340242 w 2488018"/>
              <a:gd name="connsiteY1" fmla="*/ 606449 h 1127444"/>
              <a:gd name="connsiteX2" fmla="*/ 818707 w 2488018"/>
              <a:gd name="connsiteY2" fmla="*/ 85453 h 1127444"/>
              <a:gd name="connsiteX3" fmla="*/ 914400 w 2488018"/>
              <a:gd name="connsiteY3" fmla="*/ 11026 h 1127444"/>
              <a:gd name="connsiteX4" fmla="*/ 1169581 w 2488018"/>
              <a:gd name="connsiteY4" fmla="*/ 393 h 1127444"/>
              <a:gd name="connsiteX5" fmla="*/ 2488018 w 2488018"/>
              <a:gd name="connsiteY5" fmla="*/ 393 h 112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8018" h="1127444">
                <a:moveTo>
                  <a:pt x="0" y="1127444"/>
                </a:moveTo>
                <a:cubicBezTo>
                  <a:pt x="101895" y="953779"/>
                  <a:pt x="203791" y="780114"/>
                  <a:pt x="340242" y="606449"/>
                </a:cubicBezTo>
                <a:cubicBezTo>
                  <a:pt x="476693" y="432784"/>
                  <a:pt x="723014" y="184690"/>
                  <a:pt x="818707" y="85453"/>
                </a:cubicBezTo>
                <a:cubicBezTo>
                  <a:pt x="914400" y="-13784"/>
                  <a:pt x="855921" y="25203"/>
                  <a:pt x="914400" y="11026"/>
                </a:cubicBezTo>
                <a:cubicBezTo>
                  <a:pt x="972879" y="-3151"/>
                  <a:pt x="1169581" y="393"/>
                  <a:pt x="1169581" y="393"/>
                </a:cubicBezTo>
                <a:lnTo>
                  <a:pt x="2488018" y="393"/>
                </a:lnTo>
              </a:path>
            </a:pathLst>
          </a:custGeom>
          <a:noFill/>
          <a:ln w="571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en-US"/>
          </a:p>
        </p:txBody>
      </p:sp>
      <p:cxnSp>
        <p:nvCxnSpPr>
          <p:cNvPr id="28" name="Straight Arrow Connector 27">
            <a:extLst>
              <a:ext uri="{FF2B5EF4-FFF2-40B4-BE49-F238E27FC236}">
                <a16:creationId xmlns:a16="http://schemas.microsoft.com/office/drawing/2014/main" id="{1ABC3012-DBFE-4A3F-AE40-AD02C4962A02}"/>
              </a:ext>
            </a:extLst>
          </p:cNvPr>
          <p:cNvCxnSpPr>
            <a:cxnSpLocks/>
          </p:cNvCxnSpPr>
          <p:nvPr/>
        </p:nvCxnSpPr>
        <p:spPr>
          <a:xfrm flipV="1">
            <a:off x="7549981" y="1588868"/>
            <a:ext cx="0" cy="16106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A4B4942-7884-4478-9900-FEE572DB989F}"/>
              </a:ext>
            </a:extLst>
          </p:cNvPr>
          <p:cNvSpPr txBox="1"/>
          <p:nvPr/>
        </p:nvSpPr>
        <p:spPr>
          <a:xfrm>
            <a:off x="8120641" y="3188683"/>
            <a:ext cx="1250084" cy="400110"/>
          </a:xfrm>
          <a:prstGeom prst="rect">
            <a:avLst/>
          </a:prstGeom>
          <a:noFill/>
        </p:spPr>
        <p:txBody>
          <a:bodyPr wrap="square">
            <a:spAutoFit/>
          </a:bodyPr>
          <a:lstStyle/>
          <a:p>
            <a:r>
              <a:rPr lang="en-US" sz="2000" dirty="0"/>
              <a:t>RF Power</a:t>
            </a:r>
          </a:p>
        </p:txBody>
      </p:sp>
      <p:cxnSp>
        <p:nvCxnSpPr>
          <p:cNvPr id="35" name="Straight Arrow Connector 34">
            <a:extLst>
              <a:ext uri="{FF2B5EF4-FFF2-40B4-BE49-F238E27FC236}">
                <a16:creationId xmlns:a16="http://schemas.microsoft.com/office/drawing/2014/main" id="{8CD3D523-E259-447C-ACB8-F3F05D7229DC}"/>
              </a:ext>
            </a:extLst>
          </p:cNvPr>
          <p:cNvCxnSpPr/>
          <p:nvPr/>
        </p:nvCxnSpPr>
        <p:spPr>
          <a:xfrm>
            <a:off x="7549981" y="3188683"/>
            <a:ext cx="221498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E60460C-21B1-4719-9518-460B77394DBF}"/>
              </a:ext>
            </a:extLst>
          </p:cNvPr>
          <p:cNvSpPr txBox="1"/>
          <p:nvPr/>
        </p:nvSpPr>
        <p:spPr>
          <a:xfrm rot="16200000">
            <a:off x="6654862" y="2252553"/>
            <a:ext cx="1296650" cy="283313"/>
          </a:xfrm>
          <a:prstGeom prst="rect">
            <a:avLst/>
          </a:prstGeom>
          <a:noFill/>
        </p:spPr>
        <p:txBody>
          <a:bodyPr wrap="square">
            <a:spAutoFit/>
          </a:bodyPr>
          <a:lstStyle/>
          <a:p>
            <a:r>
              <a:rPr lang="en-US" sz="2000" dirty="0"/>
              <a:t>Goodput</a:t>
            </a:r>
          </a:p>
        </p:txBody>
      </p:sp>
      <p:cxnSp>
        <p:nvCxnSpPr>
          <p:cNvPr id="42" name="Straight Connector 41">
            <a:extLst>
              <a:ext uri="{FF2B5EF4-FFF2-40B4-BE49-F238E27FC236}">
                <a16:creationId xmlns:a16="http://schemas.microsoft.com/office/drawing/2014/main" id="{E70DCABC-EF0C-4E4C-812D-B476D1BFDD6D}"/>
              </a:ext>
            </a:extLst>
          </p:cNvPr>
          <p:cNvCxnSpPr>
            <a:cxnSpLocks/>
          </p:cNvCxnSpPr>
          <p:nvPr/>
        </p:nvCxnSpPr>
        <p:spPr>
          <a:xfrm>
            <a:off x="8298881" y="2092940"/>
            <a:ext cx="0" cy="1106613"/>
          </a:xfrm>
          <a:prstGeom prst="line">
            <a:avLst/>
          </a:prstGeom>
          <a:ln w="19050">
            <a:solidFill>
              <a:schemeClr val="tx1"/>
            </a:solidFill>
            <a:prstDash val="dash"/>
            <a:tailEnd type="oval"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8FA190C-BF91-47B4-9742-DFAC0140F79E}"/>
              </a:ext>
            </a:extLst>
          </p:cNvPr>
          <p:cNvCxnSpPr/>
          <p:nvPr/>
        </p:nvCxnSpPr>
        <p:spPr>
          <a:xfrm>
            <a:off x="8491712" y="2210489"/>
            <a:ext cx="72527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6A08D0D3-E163-4A3E-8BE6-B7E37D5EFAE2}"/>
              </a:ext>
            </a:extLst>
          </p:cNvPr>
          <p:cNvSpPr txBox="1"/>
          <p:nvPr/>
        </p:nvSpPr>
        <p:spPr>
          <a:xfrm>
            <a:off x="8326215" y="1683784"/>
            <a:ext cx="1164209" cy="369332"/>
          </a:xfrm>
          <a:prstGeom prst="rect">
            <a:avLst/>
          </a:prstGeom>
          <a:noFill/>
        </p:spPr>
        <p:txBody>
          <a:bodyPr wrap="square">
            <a:spAutoFit/>
          </a:bodyPr>
          <a:lstStyle/>
          <a:p>
            <a:r>
              <a:rPr lang="en-US" dirty="0"/>
              <a:t>Saturated</a:t>
            </a:r>
          </a:p>
        </p:txBody>
      </p:sp>
      <p:pic>
        <p:nvPicPr>
          <p:cNvPr id="56" name="Picture 2" descr="Wi-Fi Backscatter at a high level. The figure shows a Wi-Fi Backscatter...  | Download Scientific Diagram">
            <a:extLst>
              <a:ext uri="{FF2B5EF4-FFF2-40B4-BE49-F238E27FC236}">
                <a16:creationId xmlns:a16="http://schemas.microsoft.com/office/drawing/2014/main" id="{FD6B1B38-E046-4BEE-9019-6E9A12E8B5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7202" y="2092940"/>
            <a:ext cx="2470536" cy="965537"/>
          </a:xfrm>
          <a:prstGeom prst="rect">
            <a:avLst/>
          </a:prstGeom>
          <a:noFill/>
          <a:extLst>
            <a:ext uri="{909E8E84-426E-40DD-AFC4-6F175D3DCCD1}">
              <a14:hiddenFill xmlns:a14="http://schemas.microsoft.com/office/drawing/2010/main">
                <a:solidFill>
                  <a:srgbClr val="FFFFFF"/>
                </a:solidFill>
              </a14:hiddenFill>
            </a:ext>
          </a:extLst>
        </p:spPr>
      </p:pic>
      <p:sp>
        <p:nvSpPr>
          <p:cNvPr id="55" name="Multiplication Sign 54">
            <a:extLst>
              <a:ext uri="{FF2B5EF4-FFF2-40B4-BE49-F238E27FC236}">
                <a16:creationId xmlns:a16="http://schemas.microsoft.com/office/drawing/2014/main" id="{24949475-8B4D-419E-9562-D2823F3FE6EE}"/>
              </a:ext>
            </a:extLst>
          </p:cNvPr>
          <p:cNvSpPr/>
          <p:nvPr/>
        </p:nvSpPr>
        <p:spPr bwMode="auto">
          <a:xfrm>
            <a:off x="10575533" y="2859066"/>
            <a:ext cx="653873" cy="653873"/>
          </a:xfrm>
          <a:prstGeom prst="mathMultiply">
            <a:avLst>
              <a:gd name="adj1" fmla="val 13359"/>
            </a:avLst>
          </a:prstGeom>
          <a:solidFill>
            <a:srgbClr val="FF0000"/>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lang="en-US" dirty="0"/>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18BD27F-62D5-4DBC-9A51-CB941949A883}"/>
                  </a:ext>
                </a:extLst>
              </p:cNvPr>
              <p:cNvSpPr txBox="1"/>
              <p:nvPr/>
            </p:nvSpPr>
            <p:spPr>
              <a:xfrm>
                <a:off x="8002399" y="2796802"/>
                <a:ext cx="116420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𝑃</m:t>
                          </m:r>
                        </m:e>
                        <m:sub>
                          <m:r>
                            <m:rPr>
                              <m:sty m:val="p"/>
                            </m:rPr>
                            <a:rPr lang="en-US" b="0" i="0" dirty="0" smtClean="0">
                              <a:latin typeface="Cambria Math" panose="02040503050406030204" pitchFamily="18" charset="0"/>
                            </a:rPr>
                            <m:t>min</m:t>
                          </m:r>
                        </m:sub>
                      </m:sSub>
                    </m:oMath>
                  </m:oMathPara>
                </a14:m>
                <a:endParaRPr lang="en-US" dirty="0"/>
              </a:p>
            </p:txBody>
          </p:sp>
        </mc:Choice>
        <mc:Fallback xmlns="">
          <p:sp>
            <p:nvSpPr>
              <p:cNvPr id="57" name="TextBox 56">
                <a:extLst>
                  <a:ext uri="{FF2B5EF4-FFF2-40B4-BE49-F238E27FC236}">
                    <a16:creationId xmlns:a16="http://schemas.microsoft.com/office/drawing/2014/main" id="{018BD27F-62D5-4DBC-9A51-CB941949A883}"/>
                  </a:ext>
                </a:extLst>
              </p:cNvPr>
              <p:cNvSpPr txBox="1">
                <a:spLocks noRot="1" noChangeAspect="1" noMove="1" noResize="1" noEditPoints="1" noAdjustHandles="1" noChangeArrowheads="1" noChangeShapeType="1" noTextEdit="1"/>
              </p:cNvSpPr>
              <p:nvPr/>
            </p:nvSpPr>
            <p:spPr>
              <a:xfrm>
                <a:off x="8002399" y="2796802"/>
                <a:ext cx="1164209" cy="369332"/>
              </a:xfrm>
              <a:prstGeom prst="rect">
                <a:avLst/>
              </a:prstGeom>
              <a:blipFill>
                <a:blip r:embed="rId4"/>
                <a:stretch>
                  <a:fillRect b="-1667"/>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EAB56F2F-0420-46DB-A0CB-6671DBA48D6C}"/>
              </a:ext>
            </a:extLst>
          </p:cNvPr>
          <p:cNvSpPr txBox="1"/>
          <p:nvPr/>
        </p:nvSpPr>
        <p:spPr>
          <a:xfrm>
            <a:off x="7862373" y="1421441"/>
            <a:ext cx="1864619" cy="369332"/>
          </a:xfrm>
          <a:prstGeom prst="rect">
            <a:avLst/>
          </a:prstGeom>
          <a:noFill/>
        </p:spPr>
        <p:txBody>
          <a:bodyPr wrap="square">
            <a:spAutoFit/>
          </a:bodyPr>
          <a:lstStyle/>
          <a:p>
            <a:pPr algn="ctr"/>
            <a:r>
              <a:rPr lang="en-US" dirty="0">
                <a:solidFill>
                  <a:srgbClr val="FF0000"/>
                </a:solidFill>
              </a:rPr>
              <a:t>RFID &amp; NFC only!</a:t>
            </a:r>
          </a:p>
        </p:txBody>
      </p:sp>
      <p:sp>
        <p:nvSpPr>
          <p:cNvPr id="30" name="TextBox 29">
            <a:extLst>
              <a:ext uri="{FF2B5EF4-FFF2-40B4-BE49-F238E27FC236}">
                <a16:creationId xmlns:a16="http://schemas.microsoft.com/office/drawing/2014/main" id="{52E01135-9273-4A00-B8D6-874F911A7B2F}"/>
              </a:ext>
            </a:extLst>
          </p:cNvPr>
          <p:cNvSpPr txBox="1"/>
          <p:nvPr/>
        </p:nvSpPr>
        <p:spPr>
          <a:xfrm>
            <a:off x="9898695" y="1200553"/>
            <a:ext cx="2241765" cy="923330"/>
          </a:xfrm>
          <a:prstGeom prst="rect">
            <a:avLst/>
          </a:prstGeom>
          <a:noFill/>
        </p:spPr>
        <p:txBody>
          <a:bodyPr wrap="square">
            <a:spAutoFit/>
          </a:bodyPr>
          <a:lstStyle/>
          <a:p>
            <a:pPr algn="ctr"/>
            <a:r>
              <a:rPr lang="en-US" dirty="0">
                <a:solidFill>
                  <a:srgbClr val="FF0000"/>
                </a:solidFill>
              </a:rPr>
              <a:t>Saturation won’t happen on computational tags!</a:t>
            </a:r>
          </a:p>
        </p:txBody>
      </p:sp>
    </p:spTree>
    <p:extLst>
      <p:ext uri="{BB962C8B-B14F-4D97-AF65-F5344CB8AC3E}">
        <p14:creationId xmlns:p14="http://schemas.microsoft.com/office/powerpoint/2010/main" val="2314918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fade">
                                      <p:cBhvr>
                                        <p:cTn id="33" dur="500"/>
                                        <p:tgtEl>
                                          <p:spTgt spid="5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500"/>
                                        <p:tgtEl>
                                          <p:spTgt spid="5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5">
                                            <p:txEl>
                                              <p:pRg st="1" end="1"/>
                                            </p:txEl>
                                          </p:spTgt>
                                        </p:tgtEl>
                                        <p:attrNameLst>
                                          <p:attrName>style.visibility</p:attrName>
                                        </p:attrNameLst>
                                      </p:cBhvr>
                                      <p:to>
                                        <p:strVal val="visible"/>
                                      </p:to>
                                    </p:set>
                                    <p:animEffect transition="in" filter="fade">
                                      <p:cBhvr>
                                        <p:cTn id="41" dur="500"/>
                                        <p:tgtEl>
                                          <p:spTgt spid="15">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500"/>
                                        <p:tgtEl>
                                          <p:spTgt spid="5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fade">
                                      <p:cBhvr>
                                        <p:cTn id="49" dur="500"/>
                                        <p:tgtEl>
                                          <p:spTgt spid="5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fade">
                                      <p:cBhvr>
                                        <p:cTn id="52" dur="500"/>
                                        <p:tgtEl>
                                          <p:spTgt spid="5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5">
                                            <p:txEl>
                                              <p:pRg st="2" end="2"/>
                                            </p:txEl>
                                          </p:spTgt>
                                        </p:tgtEl>
                                        <p:attrNameLst>
                                          <p:attrName>style.visibility</p:attrName>
                                        </p:attrNameLst>
                                      </p:cBhvr>
                                      <p:to>
                                        <p:strVal val="visible"/>
                                      </p:to>
                                    </p:set>
                                    <p:animEffect transition="in" filter="fade">
                                      <p:cBhvr>
                                        <p:cTn id="60" dur="500"/>
                                        <p:tgtEl>
                                          <p:spTgt spid="15">
                                            <p:txEl>
                                              <p:pRg st="2" end="2"/>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5">
                                            <p:txEl>
                                              <p:pRg st="3" end="3"/>
                                            </p:txEl>
                                          </p:spTgt>
                                        </p:tgtEl>
                                        <p:attrNameLst>
                                          <p:attrName>style.visibility</p:attrName>
                                        </p:attrNameLst>
                                      </p:cBhvr>
                                      <p:to>
                                        <p:strVal val="visible"/>
                                      </p:to>
                                    </p:set>
                                    <p:animEffect transition="in" filter="fade">
                                      <p:cBhvr>
                                        <p:cTn id="65" dur="500"/>
                                        <p:tgtEl>
                                          <p:spTgt spid="15">
                                            <p:txEl>
                                              <p:pRg st="3" end="3"/>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5"/>
                                        </p:tgtEl>
                                        <p:attrNameLst>
                                          <p:attrName>style.visibility</p:attrName>
                                        </p:attrNameLst>
                                      </p:cBhvr>
                                      <p:to>
                                        <p:strVal val="visible"/>
                                      </p:to>
                                    </p:set>
                                    <p:animEffect transition="in" filter="fade">
                                      <p:cBhvr>
                                        <p:cTn id="70" dur="500"/>
                                        <p:tgtEl>
                                          <p:spTgt spid="5"/>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5">
                                            <p:txEl>
                                              <p:pRg st="5" end="5"/>
                                            </p:txEl>
                                          </p:spTgt>
                                        </p:tgtEl>
                                        <p:attrNameLst>
                                          <p:attrName>style.visibility</p:attrName>
                                        </p:attrNameLst>
                                      </p:cBhvr>
                                      <p:to>
                                        <p:strVal val="visible"/>
                                      </p:to>
                                    </p:set>
                                    <p:animEffect transition="in" filter="fade">
                                      <p:cBhvr>
                                        <p:cTn id="75" dur="500"/>
                                        <p:tgtEl>
                                          <p:spTgt spid="15">
                                            <p:txEl>
                                              <p:pRg st="5" end="5"/>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14"/>
                                        </p:tgtEl>
                                        <p:attrNameLst>
                                          <p:attrName>style.visibility</p:attrName>
                                        </p:attrNameLst>
                                      </p:cBhvr>
                                      <p:to>
                                        <p:strVal val="visible"/>
                                      </p:to>
                                    </p:set>
                                    <p:animEffect transition="in" filter="fade">
                                      <p:cBhvr>
                                        <p:cTn id="80" dur="500"/>
                                        <p:tgtEl>
                                          <p:spTgt spid="14"/>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fade">
                                      <p:cBhvr>
                                        <p:cTn id="83" dur="500"/>
                                        <p:tgtEl>
                                          <p:spTgt spid="18"/>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9"/>
                                        </p:tgtEl>
                                        <p:attrNameLst>
                                          <p:attrName>style.visibility</p:attrName>
                                        </p:attrNameLst>
                                      </p:cBhvr>
                                      <p:to>
                                        <p:strVal val="visible"/>
                                      </p:to>
                                    </p:set>
                                    <p:animEffect transition="in" filter="fade">
                                      <p:cBhvr>
                                        <p:cTn id="86" dur="500"/>
                                        <p:tgtEl>
                                          <p:spTgt spid="19"/>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500"/>
                                        <p:tgtEl>
                                          <p:spTgt spid="2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6"/>
                                        </p:tgtEl>
                                        <p:attrNameLst>
                                          <p:attrName>style.visibility</p:attrName>
                                        </p:attrNameLst>
                                      </p:cBhvr>
                                      <p:to>
                                        <p:strVal val="visible"/>
                                      </p:to>
                                    </p:set>
                                    <p:animEffect transition="in" filter="fade">
                                      <p:cBhvr>
                                        <p:cTn id="94" dur="500"/>
                                        <p:tgtEl>
                                          <p:spTgt spid="26"/>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23"/>
                                        </p:tgtEl>
                                        <p:attrNameLst>
                                          <p:attrName>style.visibility</p:attrName>
                                        </p:attrNameLst>
                                      </p:cBhvr>
                                      <p:to>
                                        <p:strVal val="visible"/>
                                      </p:to>
                                    </p:set>
                                    <p:animEffect transition="in" filter="fade">
                                      <p:cBhvr>
                                        <p:cTn id="99" dur="500"/>
                                        <p:tgtEl>
                                          <p:spTgt spid="2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0"/>
                                        </p:tgtEl>
                                        <p:attrNameLst>
                                          <p:attrName>style.visibility</p:attrName>
                                        </p:attrNameLst>
                                      </p:cBhvr>
                                      <p:to>
                                        <p:strVal val="visible"/>
                                      </p:to>
                                    </p:set>
                                    <p:animEffect transition="in" filter="fade">
                                      <p:cBhvr>
                                        <p:cTn id="102" dur="500"/>
                                        <p:tgtEl>
                                          <p:spTgt spid="20"/>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15">
                                            <p:txEl>
                                              <p:pRg st="6" end="6"/>
                                            </p:txEl>
                                          </p:spTgt>
                                        </p:tgtEl>
                                        <p:attrNameLst>
                                          <p:attrName>style.visibility</p:attrName>
                                        </p:attrNameLst>
                                      </p:cBhvr>
                                      <p:to>
                                        <p:strVal val="visible"/>
                                      </p:to>
                                    </p:set>
                                    <p:animEffect transition="in" filter="fade">
                                      <p:cBhvr>
                                        <p:cTn id="107" dur="500"/>
                                        <p:tgtEl>
                                          <p:spTgt spid="15">
                                            <p:txEl>
                                              <p:pRg st="6" end="6"/>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33"/>
                                        </p:tgtEl>
                                        <p:attrNameLst>
                                          <p:attrName>style.visibility</p:attrName>
                                        </p:attrNameLst>
                                      </p:cBhvr>
                                      <p:to>
                                        <p:strVal val="visible"/>
                                      </p:to>
                                    </p:set>
                                    <p:animEffect transition="in" filter="fade">
                                      <p:cBhvr>
                                        <p:cTn id="112" dur="500"/>
                                        <p:tgtEl>
                                          <p:spTgt spid="33"/>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15">
                                            <p:txEl>
                                              <p:pRg st="7" end="7"/>
                                            </p:txEl>
                                          </p:spTgt>
                                        </p:tgtEl>
                                        <p:attrNameLst>
                                          <p:attrName>style.visibility</p:attrName>
                                        </p:attrNameLst>
                                      </p:cBhvr>
                                      <p:to>
                                        <p:strVal val="visible"/>
                                      </p:to>
                                    </p:set>
                                    <p:animEffect transition="in" filter="fade">
                                      <p:cBhvr>
                                        <p:cTn id="117" dur="500"/>
                                        <p:tgtEl>
                                          <p:spTgt spid="15">
                                            <p:txEl>
                                              <p:pRg st="7" end="7"/>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25"/>
                                        </p:tgtEl>
                                        <p:attrNameLst>
                                          <p:attrName>style.visibility</p:attrName>
                                        </p:attrNameLst>
                                      </p:cBhvr>
                                      <p:to>
                                        <p:strVal val="visible"/>
                                      </p:to>
                                    </p:set>
                                    <p:animEffect transition="in" filter="fade">
                                      <p:cBhvr>
                                        <p:cTn id="122" dur="500"/>
                                        <p:tgtEl>
                                          <p:spTgt spid="25"/>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21"/>
                                        </p:tgtEl>
                                        <p:attrNameLst>
                                          <p:attrName>style.visibility</p:attrName>
                                        </p:attrNameLst>
                                      </p:cBhvr>
                                      <p:to>
                                        <p:strVal val="visible"/>
                                      </p:to>
                                    </p:set>
                                    <p:animEffect transition="in" filter="fade">
                                      <p:cBhvr>
                                        <p:cTn id="125" dur="500"/>
                                        <p:tgtEl>
                                          <p:spTgt spid="21"/>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24"/>
                                        </p:tgtEl>
                                        <p:attrNameLst>
                                          <p:attrName>style.visibility</p:attrName>
                                        </p:attrNameLst>
                                      </p:cBhvr>
                                      <p:to>
                                        <p:strVal val="visible"/>
                                      </p:to>
                                    </p:set>
                                    <p:animEffect transition="in" filter="fade">
                                      <p:cBhvr>
                                        <p:cTn id="128" dur="500"/>
                                        <p:tgtEl>
                                          <p:spTgt spid="24"/>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6"/>
                                        </p:tgtEl>
                                        <p:attrNameLst>
                                          <p:attrName>style.visibility</p:attrName>
                                        </p:attrNameLst>
                                      </p:cBhvr>
                                      <p:to>
                                        <p:strVal val="visible"/>
                                      </p:to>
                                    </p:set>
                                    <p:animEffect transition="in" filter="fade">
                                      <p:cBhvr>
                                        <p:cTn id="1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4" grpId="0" animBg="1"/>
      <p:bldP spid="19" grpId="0" animBg="1"/>
      <p:bldP spid="20" grpId="0" animBg="1"/>
      <p:bldP spid="21" grpId="0" animBg="1"/>
      <p:bldP spid="18" grpId="0" animBg="1"/>
      <p:bldP spid="23" grpId="0" animBg="1"/>
      <p:bldP spid="24" grpId="0" animBg="1"/>
      <p:bldP spid="25" grpId="0" animBg="1"/>
      <p:bldP spid="26" grpId="0" animBg="1"/>
      <p:bldP spid="27" grpId="0" animBg="1"/>
      <p:bldP spid="33" grpId="0" animBg="1"/>
      <p:bldP spid="22" grpId="0" animBg="1"/>
      <p:bldP spid="31" grpId="0"/>
      <p:bldP spid="37" grpId="0"/>
      <p:bldP spid="50" grpId="0"/>
      <p:bldP spid="55" grpId="0" animBg="1"/>
      <p:bldP spid="57" grpId="0"/>
      <p:bldP spid="58" grpId="0"/>
      <p:bldP spid="30"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150F2-209D-47FE-B8F9-AE8EEAFD7F1C}"/>
              </a:ext>
            </a:extLst>
          </p:cNvPr>
          <p:cNvSpPr>
            <a:spLocks noGrp="1"/>
          </p:cNvSpPr>
          <p:nvPr>
            <p:ph type="title"/>
          </p:nvPr>
        </p:nvSpPr>
        <p:spPr/>
        <p:txBody>
          <a:bodyPr>
            <a:normAutofit/>
          </a:bodyPr>
          <a:lstStyle/>
          <a:p>
            <a:r>
              <a:rPr lang="en-US" sz="3600" dirty="0" err="1"/>
              <a:t>RAScatter</a:t>
            </a:r>
            <a:r>
              <a:rPr lang="en-US" sz="3600" dirty="0"/>
              <a:t> System Overview</a:t>
            </a:r>
          </a:p>
        </p:txBody>
      </p:sp>
      <p:sp>
        <p:nvSpPr>
          <p:cNvPr id="4" name="Slide Number Placeholder 3">
            <a:extLst>
              <a:ext uri="{FF2B5EF4-FFF2-40B4-BE49-F238E27FC236}">
                <a16:creationId xmlns:a16="http://schemas.microsoft.com/office/drawing/2014/main" id="{9904DC14-F62E-4644-81E4-88BD1CB46388}"/>
              </a:ext>
            </a:extLst>
          </p:cNvPr>
          <p:cNvSpPr>
            <a:spLocks noGrp="1"/>
          </p:cNvSpPr>
          <p:nvPr>
            <p:ph type="sldNum" sz="quarter" idx="12"/>
          </p:nvPr>
        </p:nvSpPr>
        <p:spPr/>
        <p:txBody>
          <a:bodyPr/>
          <a:lstStyle/>
          <a:p>
            <a:fld id="{B6F15528-21DE-4FAA-801E-634DDDAF4B2B}" type="slidenum">
              <a:rPr lang="en-US" smtClean="0"/>
              <a:pPr/>
              <a:t>24</a:t>
            </a:fld>
            <a:endParaRPr lang="en-US" dirty="0"/>
          </a:p>
        </p:txBody>
      </p:sp>
      <p:pic>
        <p:nvPicPr>
          <p:cNvPr id="153" name="Picture 152">
            <a:extLst>
              <a:ext uri="{FF2B5EF4-FFF2-40B4-BE49-F238E27FC236}">
                <a16:creationId xmlns:a16="http://schemas.microsoft.com/office/drawing/2014/main" id="{CF681CC6-8A5B-4433-A66F-9B9F34A240B7}"/>
              </a:ext>
            </a:extLst>
          </p:cNvPr>
          <p:cNvPicPr>
            <a:picLocks noChangeAspect="1"/>
          </p:cNvPicPr>
          <p:nvPr/>
        </p:nvPicPr>
        <p:blipFill>
          <a:blip r:embed="rId3"/>
          <a:stretch>
            <a:fillRect/>
          </a:stretch>
        </p:blipFill>
        <p:spPr>
          <a:xfrm>
            <a:off x="142877" y="2534108"/>
            <a:ext cx="1233708" cy="2324279"/>
          </a:xfrm>
          <a:prstGeom prst="rect">
            <a:avLst/>
          </a:prstGeom>
        </p:spPr>
      </p:pic>
      <p:pic>
        <p:nvPicPr>
          <p:cNvPr id="155" name="Picture 154">
            <a:extLst>
              <a:ext uri="{FF2B5EF4-FFF2-40B4-BE49-F238E27FC236}">
                <a16:creationId xmlns:a16="http://schemas.microsoft.com/office/drawing/2014/main" id="{6544B9F9-E2DF-4B5D-A934-85C1838D6573}"/>
              </a:ext>
            </a:extLst>
          </p:cNvPr>
          <p:cNvPicPr>
            <a:picLocks noChangeAspect="1"/>
          </p:cNvPicPr>
          <p:nvPr/>
        </p:nvPicPr>
        <p:blipFill>
          <a:blip r:embed="rId4"/>
          <a:stretch>
            <a:fillRect/>
          </a:stretch>
        </p:blipFill>
        <p:spPr>
          <a:xfrm>
            <a:off x="1503438" y="2527420"/>
            <a:ext cx="4730332" cy="2367236"/>
          </a:xfrm>
          <a:prstGeom prst="rect">
            <a:avLst/>
          </a:prstGeom>
        </p:spPr>
      </p:pic>
      <p:cxnSp>
        <p:nvCxnSpPr>
          <p:cNvPr id="158" name="Straight Arrow Connector 157">
            <a:extLst>
              <a:ext uri="{FF2B5EF4-FFF2-40B4-BE49-F238E27FC236}">
                <a16:creationId xmlns:a16="http://schemas.microsoft.com/office/drawing/2014/main" id="{8BC74CD8-9FD3-45F5-AF99-256782EBA2CF}"/>
              </a:ext>
            </a:extLst>
          </p:cNvPr>
          <p:cNvCxnSpPr>
            <a:cxnSpLocks/>
          </p:cNvCxnSpPr>
          <p:nvPr/>
        </p:nvCxnSpPr>
        <p:spPr>
          <a:xfrm>
            <a:off x="1376585" y="2884287"/>
            <a:ext cx="3707098" cy="0"/>
          </a:xfrm>
          <a:prstGeom prst="straightConnector1">
            <a:avLst/>
          </a:prstGeom>
          <a:ln w="25400">
            <a:solidFill>
              <a:srgbClr val="C00000"/>
            </a:solidFill>
            <a:tailEnd type="stealth" w="lg" len="lg"/>
          </a:ln>
          <a:effectLst/>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9F4A2C8F-DAEA-41DE-A1C3-B34F9B5ABA09}"/>
              </a:ext>
            </a:extLst>
          </p:cNvPr>
          <p:cNvCxnSpPr>
            <a:cxnSpLocks/>
          </p:cNvCxnSpPr>
          <p:nvPr/>
        </p:nvCxnSpPr>
        <p:spPr>
          <a:xfrm>
            <a:off x="1273284" y="3693481"/>
            <a:ext cx="481983" cy="0"/>
          </a:xfrm>
          <a:prstGeom prst="straightConnector1">
            <a:avLst/>
          </a:prstGeom>
          <a:ln w="25400">
            <a:solidFill>
              <a:srgbClr val="C00000"/>
            </a:solidFill>
            <a:tailEnd type="stealth" w="lg" len="lg"/>
          </a:ln>
          <a:effectLst/>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D3BC3643-EF73-4370-84C7-9AD74BD0F085}"/>
              </a:ext>
            </a:extLst>
          </p:cNvPr>
          <p:cNvCxnSpPr>
            <a:cxnSpLocks/>
          </p:cNvCxnSpPr>
          <p:nvPr/>
        </p:nvCxnSpPr>
        <p:spPr>
          <a:xfrm>
            <a:off x="1273284" y="4123903"/>
            <a:ext cx="1341519" cy="0"/>
          </a:xfrm>
          <a:prstGeom prst="straightConnector1">
            <a:avLst/>
          </a:prstGeom>
          <a:ln w="25400">
            <a:solidFill>
              <a:srgbClr val="C00000"/>
            </a:solidFill>
            <a:tailEnd type="stealth" w="lg" len="lg"/>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8" name="Rectangle 167">
                <a:extLst>
                  <a:ext uri="{FF2B5EF4-FFF2-40B4-BE49-F238E27FC236}">
                    <a16:creationId xmlns:a16="http://schemas.microsoft.com/office/drawing/2014/main" id="{83D2B705-BB7F-40E7-BCC7-11E1FB3187DA}"/>
                  </a:ext>
                </a:extLst>
              </p:cNvPr>
              <p:cNvSpPr/>
              <p:nvPr/>
            </p:nvSpPr>
            <p:spPr>
              <a:xfrm>
                <a:off x="6380546" y="2841870"/>
                <a:ext cx="988290" cy="45610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Minimum RF Power (</a:t>
                </a:r>
                <a14:m>
                  <m:oMath xmlns:m="http://schemas.openxmlformats.org/officeDocument/2006/math">
                    <m:r>
                      <a:rPr lang="en-US" sz="1100" b="1" i="1" smtClean="0">
                        <a:solidFill>
                          <a:schemeClr val="tx1"/>
                        </a:solidFill>
                        <a:latin typeface="Cambria Math" panose="02040503050406030204" pitchFamily="18" charset="0"/>
                        <a:cs typeface="Arial" panose="020B0604020202020204" pitchFamily="34" charset="0"/>
                      </a:rPr>
                      <m:t>𝒑</m:t>
                    </m:r>
                  </m:oMath>
                </a14:m>
                <a:r>
                  <a:rPr lang="en-US" sz="1100" dirty="0">
                    <a:solidFill>
                      <a:schemeClr val="tx1"/>
                    </a:solidFill>
                    <a:latin typeface="Arial" panose="020B0604020202020204" pitchFamily="34" charset="0"/>
                    <a:cs typeface="Arial" panose="020B0604020202020204" pitchFamily="34" charset="0"/>
                  </a:rPr>
                  <a:t>)</a:t>
                </a:r>
              </a:p>
            </p:txBody>
          </p:sp>
        </mc:Choice>
        <mc:Fallback xmlns="">
          <p:sp>
            <p:nvSpPr>
              <p:cNvPr id="168" name="Rectangle 167">
                <a:extLst>
                  <a:ext uri="{FF2B5EF4-FFF2-40B4-BE49-F238E27FC236}">
                    <a16:creationId xmlns:a16="http://schemas.microsoft.com/office/drawing/2014/main" id="{83D2B705-BB7F-40E7-BCC7-11E1FB3187DA}"/>
                  </a:ext>
                </a:extLst>
              </p:cNvPr>
              <p:cNvSpPr>
                <a:spLocks noRot="1" noChangeAspect="1" noMove="1" noResize="1" noEditPoints="1" noAdjustHandles="1" noChangeArrowheads="1" noChangeShapeType="1" noTextEdit="1"/>
              </p:cNvSpPr>
              <p:nvPr/>
            </p:nvSpPr>
            <p:spPr>
              <a:xfrm>
                <a:off x="6380546" y="2841870"/>
                <a:ext cx="988290" cy="456109"/>
              </a:xfrm>
              <a:prstGeom prst="rect">
                <a:avLst/>
              </a:prstGeom>
              <a:blipFill>
                <a:blip r:embed="rId5"/>
                <a:stretch>
                  <a:fillRect r="-1212" b="-3846"/>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9" name="Rectangle 168">
                <a:extLst>
                  <a:ext uri="{FF2B5EF4-FFF2-40B4-BE49-F238E27FC236}">
                    <a16:creationId xmlns:a16="http://schemas.microsoft.com/office/drawing/2014/main" id="{C5DABDC7-CDFD-4A06-8919-12DFDB9642B8}"/>
                  </a:ext>
                </a:extLst>
              </p:cNvPr>
              <p:cNvSpPr/>
              <p:nvPr/>
            </p:nvSpPr>
            <p:spPr>
              <a:xfrm>
                <a:off x="6360623" y="4105478"/>
                <a:ext cx="1028136" cy="43961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Optimal Data Rate (</a:t>
                </a:r>
                <a14:m>
                  <m:oMath xmlns:m="http://schemas.openxmlformats.org/officeDocument/2006/math">
                    <m:r>
                      <a:rPr lang="en-US" sz="1100" b="1" i="1" smtClean="0">
                        <a:solidFill>
                          <a:schemeClr val="tx1"/>
                        </a:solidFill>
                        <a:latin typeface="Cambria Math" panose="02040503050406030204" pitchFamily="18" charset="0"/>
                        <a:cs typeface="Arial" panose="020B0604020202020204" pitchFamily="34" charset="0"/>
                      </a:rPr>
                      <m:t>𝒓</m:t>
                    </m:r>
                  </m:oMath>
                </a14:m>
                <a:r>
                  <a:rPr lang="en-US" sz="1100" dirty="0">
                    <a:solidFill>
                      <a:schemeClr val="tx1"/>
                    </a:solidFill>
                    <a:latin typeface="Arial" panose="020B0604020202020204" pitchFamily="34" charset="0"/>
                    <a:cs typeface="Arial" panose="020B0604020202020204" pitchFamily="34" charset="0"/>
                  </a:rPr>
                  <a:t>)</a:t>
                </a:r>
              </a:p>
            </p:txBody>
          </p:sp>
        </mc:Choice>
        <mc:Fallback xmlns="">
          <p:sp>
            <p:nvSpPr>
              <p:cNvPr id="169" name="Rectangle 168">
                <a:extLst>
                  <a:ext uri="{FF2B5EF4-FFF2-40B4-BE49-F238E27FC236}">
                    <a16:creationId xmlns:a16="http://schemas.microsoft.com/office/drawing/2014/main" id="{C5DABDC7-CDFD-4A06-8919-12DFDB9642B8}"/>
                  </a:ext>
                </a:extLst>
              </p:cNvPr>
              <p:cNvSpPr>
                <a:spLocks noRot="1" noChangeAspect="1" noMove="1" noResize="1" noEditPoints="1" noAdjustHandles="1" noChangeArrowheads="1" noChangeShapeType="1" noTextEdit="1"/>
              </p:cNvSpPr>
              <p:nvPr/>
            </p:nvSpPr>
            <p:spPr>
              <a:xfrm>
                <a:off x="6360623" y="4105478"/>
                <a:ext cx="1028136" cy="439614"/>
              </a:xfrm>
              <a:prstGeom prst="rect">
                <a:avLst/>
              </a:prstGeom>
              <a:blipFill>
                <a:blip r:embed="rId6"/>
                <a:stretch>
                  <a:fillRect r="-581" b="-5263"/>
                </a:stretch>
              </a:blipFill>
              <a:ln w="19050">
                <a:solidFill>
                  <a:schemeClr val="tx1"/>
                </a:solidFill>
              </a:ln>
            </p:spPr>
            <p:txBody>
              <a:bodyPr/>
              <a:lstStyle/>
              <a:p>
                <a:r>
                  <a:rPr lang="en-US">
                    <a:noFill/>
                  </a:rPr>
                  <a:t> </a:t>
                </a:r>
              </a:p>
            </p:txBody>
          </p:sp>
        </mc:Fallback>
      </mc:AlternateContent>
      <p:cxnSp>
        <p:nvCxnSpPr>
          <p:cNvPr id="172" name="Straight Arrow Connector 171">
            <a:extLst>
              <a:ext uri="{FF2B5EF4-FFF2-40B4-BE49-F238E27FC236}">
                <a16:creationId xmlns:a16="http://schemas.microsoft.com/office/drawing/2014/main" id="{A8F94FAE-E0F6-4905-BC78-80C510AE4694}"/>
              </a:ext>
            </a:extLst>
          </p:cNvPr>
          <p:cNvCxnSpPr>
            <a:cxnSpLocks/>
            <a:endCxn id="168" idx="1"/>
          </p:cNvCxnSpPr>
          <p:nvPr/>
        </p:nvCxnSpPr>
        <p:spPr>
          <a:xfrm>
            <a:off x="5865384" y="3069925"/>
            <a:ext cx="515162" cy="0"/>
          </a:xfrm>
          <a:prstGeom prst="straightConnector1">
            <a:avLst/>
          </a:prstGeom>
          <a:ln w="25400">
            <a:solidFill>
              <a:srgbClr val="C00000"/>
            </a:solidFill>
            <a:tailEnd type="stealth" w="lg" len="lg"/>
          </a:ln>
          <a:effectLst/>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B3025D78-C6E1-45A6-AC02-3B7A2D329A6C}"/>
              </a:ext>
            </a:extLst>
          </p:cNvPr>
          <p:cNvCxnSpPr>
            <a:cxnSpLocks/>
          </p:cNvCxnSpPr>
          <p:nvPr/>
        </p:nvCxnSpPr>
        <p:spPr>
          <a:xfrm>
            <a:off x="5865384" y="4325285"/>
            <a:ext cx="495239" cy="1"/>
          </a:xfrm>
          <a:prstGeom prst="straightConnector1">
            <a:avLst/>
          </a:prstGeom>
          <a:ln w="25400">
            <a:solidFill>
              <a:srgbClr val="C00000"/>
            </a:solidFill>
            <a:tailEnd type="stealth" w="lg" len="lg"/>
          </a:ln>
          <a:effectLst/>
        </p:spPr>
        <p:style>
          <a:lnRef idx="1">
            <a:schemeClr val="accent1"/>
          </a:lnRef>
          <a:fillRef idx="0">
            <a:schemeClr val="accent1"/>
          </a:fillRef>
          <a:effectRef idx="0">
            <a:schemeClr val="accent1"/>
          </a:effectRef>
          <a:fontRef idx="minor">
            <a:schemeClr val="tx1"/>
          </a:fontRef>
        </p:style>
      </p:cxnSp>
      <p:pic>
        <p:nvPicPr>
          <p:cNvPr id="180" name="Picture 179">
            <a:extLst>
              <a:ext uri="{FF2B5EF4-FFF2-40B4-BE49-F238E27FC236}">
                <a16:creationId xmlns:a16="http://schemas.microsoft.com/office/drawing/2014/main" id="{C2109C0D-ACEA-4002-8221-D0AACAE55BEB}"/>
              </a:ext>
            </a:extLst>
          </p:cNvPr>
          <p:cNvPicPr>
            <a:picLocks noChangeAspect="1"/>
          </p:cNvPicPr>
          <p:nvPr/>
        </p:nvPicPr>
        <p:blipFill>
          <a:blip r:embed="rId7"/>
          <a:stretch>
            <a:fillRect/>
          </a:stretch>
        </p:blipFill>
        <p:spPr>
          <a:xfrm>
            <a:off x="7444156" y="2534108"/>
            <a:ext cx="3219006" cy="2325517"/>
          </a:xfrm>
          <a:prstGeom prst="rect">
            <a:avLst/>
          </a:prstGeom>
        </p:spPr>
      </p:pic>
      <p:pic>
        <p:nvPicPr>
          <p:cNvPr id="184" name="Picture 183">
            <a:extLst>
              <a:ext uri="{FF2B5EF4-FFF2-40B4-BE49-F238E27FC236}">
                <a16:creationId xmlns:a16="http://schemas.microsoft.com/office/drawing/2014/main" id="{EF7BAED4-55E4-475F-B34C-6BB2AA4F627D}"/>
              </a:ext>
            </a:extLst>
          </p:cNvPr>
          <p:cNvPicPr>
            <a:picLocks noChangeAspect="1"/>
          </p:cNvPicPr>
          <p:nvPr/>
        </p:nvPicPr>
        <p:blipFill>
          <a:blip r:embed="rId8"/>
          <a:stretch>
            <a:fillRect/>
          </a:stretch>
        </p:blipFill>
        <p:spPr>
          <a:xfrm>
            <a:off x="7590932" y="2727605"/>
            <a:ext cx="1226321" cy="859190"/>
          </a:xfrm>
          <a:prstGeom prst="rect">
            <a:avLst/>
          </a:prstGeom>
        </p:spPr>
      </p:pic>
      <p:pic>
        <p:nvPicPr>
          <p:cNvPr id="186" name="Picture 185">
            <a:extLst>
              <a:ext uri="{FF2B5EF4-FFF2-40B4-BE49-F238E27FC236}">
                <a16:creationId xmlns:a16="http://schemas.microsoft.com/office/drawing/2014/main" id="{CD779892-A2DC-4CC7-BA38-63E681A509CE}"/>
              </a:ext>
            </a:extLst>
          </p:cNvPr>
          <p:cNvPicPr>
            <a:picLocks noChangeAspect="1"/>
          </p:cNvPicPr>
          <p:nvPr/>
        </p:nvPicPr>
        <p:blipFill>
          <a:blip r:embed="rId9"/>
          <a:stretch>
            <a:fillRect/>
          </a:stretch>
        </p:blipFill>
        <p:spPr>
          <a:xfrm>
            <a:off x="10820508" y="3919530"/>
            <a:ext cx="1257551" cy="571062"/>
          </a:xfrm>
          <a:prstGeom prst="rect">
            <a:avLst/>
          </a:prstGeom>
        </p:spPr>
      </p:pic>
      <p:cxnSp>
        <p:nvCxnSpPr>
          <p:cNvPr id="187" name="Straight Arrow Connector 186">
            <a:extLst>
              <a:ext uri="{FF2B5EF4-FFF2-40B4-BE49-F238E27FC236}">
                <a16:creationId xmlns:a16="http://schemas.microsoft.com/office/drawing/2014/main" id="{F053A567-66C4-434B-A6DB-C7E365E5CB7C}"/>
              </a:ext>
            </a:extLst>
          </p:cNvPr>
          <p:cNvCxnSpPr>
            <a:cxnSpLocks/>
          </p:cNvCxnSpPr>
          <p:nvPr/>
        </p:nvCxnSpPr>
        <p:spPr>
          <a:xfrm>
            <a:off x="8817253" y="3157200"/>
            <a:ext cx="236406"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3" name="Connector: Elbow 192">
            <a:extLst>
              <a:ext uri="{FF2B5EF4-FFF2-40B4-BE49-F238E27FC236}">
                <a16:creationId xmlns:a16="http://schemas.microsoft.com/office/drawing/2014/main" id="{9184EB83-799D-43AE-9B46-94273793CEAA}"/>
              </a:ext>
            </a:extLst>
          </p:cNvPr>
          <p:cNvCxnSpPr>
            <a:cxnSpLocks/>
          </p:cNvCxnSpPr>
          <p:nvPr/>
        </p:nvCxnSpPr>
        <p:spPr>
          <a:xfrm rot="16200000" flipH="1" flipV="1">
            <a:off x="6631804" y="1462186"/>
            <a:ext cx="71861" cy="2619225"/>
          </a:xfrm>
          <a:prstGeom prst="bentConnector3">
            <a:avLst>
              <a:gd name="adj1" fmla="val -490426"/>
            </a:avLst>
          </a:prstGeom>
          <a:ln w="25400">
            <a:solidFill>
              <a:srgbClr val="0070C0"/>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06" name="Flowchart: Decision 205">
            <a:extLst>
              <a:ext uri="{FF2B5EF4-FFF2-40B4-BE49-F238E27FC236}">
                <a16:creationId xmlns:a16="http://schemas.microsoft.com/office/drawing/2014/main" id="{5E5A6924-944D-415E-A452-AED06296FDF8}"/>
              </a:ext>
            </a:extLst>
          </p:cNvPr>
          <p:cNvSpPr/>
          <p:nvPr/>
        </p:nvSpPr>
        <p:spPr>
          <a:xfrm>
            <a:off x="8443092" y="4036847"/>
            <a:ext cx="1378480" cy="482680"/>
          </a:xfrm>
          <a:prstGeom prst="flowChartDecision">
            <a:avLst/>
          </a:prstGeom>
          <a:solidFill>
            <a:srgbClr val="FFE18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07" name="TextBox 206">
                <a:extLst>
                  <a:ext uri="{FF2B5EF4-FFF2-40B4-BE49-F238E27FC236}">
                    <a16:creationId xmlns:a16="http://schemas.microsoft.com/office/drawing/2014/main" id="{17CE050F-48DB-4A4B-BFA0-FCE0FEDC4F1F}"/>
                  </a:ext>
                </a:extLst>
              </p:cNvPr>
              <p:cNvSpPr txBox="1"/>
              <p:nvPr/>
            </p:nvSpPr>
            <p:spPr>
              <a:xfrm>
                <a:off x="8589619" y="4105478"/>
                <a:ext cx="1085425" cy="3270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chemeClr val="tx1"/>
                              </a:solidFill>
                              <a:latin typeface="Cambria Math" panose="02040503050406030204" pitchFamily="18" charset="0"/>
                              <a:cs typeface="Arial" panose="020B0604020202020204" pitchFamily="34" charset="0"/>
                            </a:rPr>
                          </m:ctrlPr>
                        </m:sSubPr>
                        <m:e>
                          <m:r>
                            <a:rPr lang="en-US" sz="1400" b="1" i="1" smtClean="0">
                              <a:solidFill>
                                <a:schemeClr val="tx1"/>
                              </a:solidFill>
                              <a:latin typeface="Cambria Math" panose="02040503050406030204" pitchFamily="18" charset="0"/>
                              <a:cs typeface="Arial" panose="020B0604020202020204" pitchFamily="34" charset="0"/>
                            </a:rPr>
                            <m:t>𝑮</m:t>
                          </m:r>
                        </m:e>
                        <m:sub>
                          <m:sSub>
                            <m:sSubPr>
                              <m:ctrlPr>
                                <a:rPr lang="en-US" sz="1400" b="1" i="1" smtClean="0">
                                  <a:solidFill>
                                    <a:schemeClr val="tx1"/>
                                  </a:solidFill>
                                  <a:latin typeface="Cambria Math" panose="02040503050406030204" pitchFamily="18" charset="0"/>
                                  <a:cs typeface="Arial" panose="020B0604020202020204" pitchFamily="34" charset="0"/>
                                </a:rPr>
                              </m:ctrlPr>
                            </m:sSubPr>
                            <m:e>
                              <m:r>
                                <a:rPr lang="en-US" sz="1400" b="1" i="1" smtClean="0">
                                  <a:solidFill>
                                    <a:schemeClr val="tx1"/>
                                  </a:solidFill>
                                  <a:latin typeface="Cambria Math" panose="02040503050406030204" pitchFamily="18" charset="0"/>
                                  <a:cs typeface="Arial" panose="020B0604020202020204" pitchFamily="34" charset="0"/>
                                </a:rPr>
                                <m:t>𝒊</m:t>
                              </m:r>
                            </m:e>
                            <m:sub>
                              <m:r>
                                <a:rPr lang="en-US" sz="1400" b="1" i="1" smtClean="0">
                                  <a:solidFill>
                                    <a:schemeClr val="tx1"/>
                                  </a:solidFill>
                                  <a:latin typeface="Cambria Math" panose="02040503050406030204" pitchFamily="18" charset="0"/>
                                  <a:cs typeface="Arial" panose="020B0604020202020204" pitchFamily="34" charset="0"/>
                                </a:rPr>
                                <m:t>𝒎𝒂𝒙</m:t>
                              </m:r>
                            </m:sub>
                          </m:sSub>
                        </m:sub>
                      </m:sSub>
                      <m:r>
                        <a:rPr lang="en-US" sz="1400" b="1" i="1" smtClean="0">
                          <a:solidFill>
                            <a:schemeClr val="tx1"/>
                          </a:solidFill>
                          <a:latin typeface="Cambria Math" panose="02040503050406030204" pitchFamily="18" charset="0"/>
                          <a:cs typeface="Arial" panose="020B0604020202020204" pitchFamily="34" charset="0"/>
                        </a:rPr>
                        <m:t>&gt;</m:t>
                      </m:r>
                      <m:sSub>
                        <m:sSubPr>
                          <m:ctrlPr>
                            <a:rPr lang="en-US" sz="1400" b="1" i="1">
                              <a:latin typeface="Cambria Math" panose="02040503050406030204" pitchFamily="18" charset="0"/>
                              <a:cs typeface="Arial" panose="020B0604020202020204" pitchFamily="34" charset="0"/>
                            </a:rPr>
                          </m:ctrlPr>
                        </m:sSubPr>
                        <m:e>
                          <m:r>
                            <a:rPr lang="en-US" sz="1400" b="1" i="1">
                              <a:latin typeface="Cambria Math" panose="02040503050406030204" pitchFamily="18" charset="0"/>
                              <a:cs typeface="Arial" panose="020B0604020202020204" pitchFamily="34" charset="0"/>
                            </a:rPr>
                            <m:t>𝑮</m:t>
                          </m:r>
                        </m:e>
                        <m:sub>
                          <m:r>
                            <a:rPr lang="en-US" sz="1400" b="1" i="1" smtClean="0">
                              <a:latin typeface="Cambria Math" panose="02040503050406030204" pitchFamily="18" charset="0"/>
                              <a:cs typeface="Arial" panose="020B0604020202020204" pitchFamily="34" charset="0"/>
                            </a:rPr>
                            <m:t>𝟎</m:t>
                          </m:r>
                        </m:sub>
                      </m:sSub>
                    </m:oMath>
                  </m:oMathPara>
                </a14:m>
                <a:endParaRPr lang="en-US" sz="2300" b="1" dirty="0">
                  <a:solidFill>
                    <a:schemeClr val="tx1"/>
                  </a:solidFill>
                  <a:latin typeface="Arial" panose="020B0604020202020204" pitchFamily="34" charset="0"/>
                  <a:cs typeface="Arial" panose="020B0604020202020204" pitchFamily="34" charset="0"/>
                </a:endParaRPr>
              </a:p>
            </p:txBody>
          </p:sp>
        </mc:Choice>
        <mc:Fallback xmlns="">
          <p:sp>
            <p:nvSpPr>
              <p:cNvPr id="207" name="TextBox 206">
                <a:extLst>
                  <a:ext uri="{FF2B5EF4-FFF2-40B4-BE49-F238E27FC236}">
                    <a16:creationId xmlns:a16="http://schemas.microsoft.com/office/drawing/2014/main" id="{17CE050F-48DB-4A4B-BFA0-FCE0FEDC4F1F}"/>
                  </a:ext>
                </a:extLst>
              </p:cNvPr>
              <p:cNvSpPr txBox="1">
                <a:spLocks noRot="1" noChangeAspect="1" noMove="1" noResize="1" noEditPoints="1" noAdjustHandles="1" noChangeArrowheads="1" noChangeShapeType="1" noTextEdit="1"/>
              </p:cNvSpPr>
              <p:nvPr/>
            </p:nvSpPr>
            <p:spPr>
              <a:xfrm>
                <a:off x="8589619" y="4105478"/>
                <a:ext cx="1085425" cy="327077"/>
              </a:xfrm>
              <a:prstGeom prst="rect">
                <a:avLst/>
              </a:prstGeom>
              <a:blipFill>
                <a:blip r:embed="rId10"/>
                <a:stretch>
                  <a:fillRect/>
                </a:stretch>
              </a:blipFill>
            </p:spPr>
            <p:txBody>
              <a:bodyPr/>
              <a:lstStyle/>
              <a:p>
                <a:r>
                  <a:rPr lang="en-US">
                    <a:noFill/>
                  </a:rPr>
                  <a:t> </a:t>
                </a:r>
              </a:p>
            </p:txBody>
          </p:sp>
        </mc:Fallback>
      </mc:AlternateContent>
      <p:cxnSp>
        <p:nvCxnSpPr>
          <p:cNvPr id="208" name="Connector: Elbow 207">
            <a:extLst>
              <a:ext uri="{FF2B5EF4-FFF2-40B4-BE49-F238E27FC236}">
                <a16:creationId xmlns:a16="http://schemas.microsoft.com/office/drawing/2014/main" id="{00821867-1186-4EEF-8230-46C742503F3F}"/>
              </a:ext>
            </a:extLst>
          </p:cNvPr>
          <p:cNvCxnSpPr>
            <a:cxnSpLocks/>
            <a:endCxn id="206" idx="1"/>
          </p:cNvCxnSpPr>
          <p:nvPr/>
        </p:nvCxnSpPr>
        <p:spPr>
          <a:xfrm>
            <a:off x="6861592" y="3938546"/>
            <a:ext cx="1581500" cy="339641"/>
          </a:xfrm>
          <a:prstGeom prst="bentConnector3">
            <a:avLst>
              <a:gd name="adj1" fmla="val 50000"/>
            </a:avLst>
          </a:prstGeom>
          <a:ln w="25400">
            <a:solidFill>
              <a:srgbClr val="C00000"/>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13" name="Connector: Elbow 212">
            <a:extLst>
              <a:ext uri="{FF2B5EF4-FFF2-40B4-BE49-F238E27FC236}">
                <a16:creationId xmlns:a16="http://schemas.microsoft.com/office/drawing/2014/main" id="{1936A1C0-A6B7-4A50-ADF1-0D8C8D3FE513}"/>
              </a:ext>
            </a:extLst>
          </p:cNvPr>
          <p:cNvCxnSpPr>
            <a:cxnSpLocks/>
          </p:cNvCxnSpPr>
          <p:nvPr/>
        </p:nvCxnSpPr>
        <p:spPr>
          <a:xfrm flipV="1">
            <a:off x="6887791" y="3575941"/>
            <a:ext cx="1691431" cy="212613"/>
          </a:xfrm>
          <a:prstGeom prst="bentConnector2">
            <a:avLst/>
          </a:prstGeom>
          <a:ln w="25400">
            <a:solidFill>
              <a:srgbClr val="0070C0"/>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CA7B4F7A-5089-4818-BBA7-52C91B1B109C}"/>
              </a:ext>
            </a:extLst>
          </p:cNvPr>
          <p:cNvCxnSpPr>
            <a:cxnSpLocks/>
            <a:stCxn id="168" idx="2"/>
            <a:endCxn id="169" idx="0"/>
          </p:cNvCxnSpPr>
          <p:nvPr/>
        </p:nvCxnSpPr>
        <p:spPr>
          <a:xfrm flipH="1">
            <a:off x="6874691" y="3297979"/>
            <a:ext cx="1" cy="80749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0" name="TextBox 219">
                <a:extLst>
                  <a:ext uri="{FF2B5EF4-FFF2-40B4-BE49-F238E27FC236}">
                    <a16:creationId xmlns:a16="http://schemas.microsoft.com/office/drawing/2014/main" id="{0F3C8A45-98EC-4AAF-A051-87CAABD66E85}"/>
                  </a:ext>
                </a:extLst>
              </p:cNvPr>
              <p:cNvSpPr txBox="1"/>
              <p:nvPr/>
            </p:nvSpPr>
            <p:spPr>
              <a:xfrm>
                <a:off x="7493097" y="4278187"/>
                <a:ext cx="947505" cy="261610"/>
              </a:xfrm>
              <a:prstGeom prst="rect">
                <a:avLst/>
              </a:prstGeom>
              <a:noFill/>
            </p:spPr>
            <p:txBody>
              <a:bodyPr wrap="square">
                <a:spAutoFit/>
              </a:bodyPr>
              <a:lstStyle/>
              <a:p>
                <a:pPr algn="ctr"/>
                <a14:m>
                  <m:oMath xmlns:m="http://schemas.openxmlformats.org/officeDocument/2006/math">
                    <m:sSub>
                      <m:sSubPr>
                        <m:ctrlPr>
                          <a:rPr lang="en-US" sz="1050" b="1" i="1" smtClean="0">
                            <a:latin typeface="Cambria Math" panose="02040503050406030204" pitchFamily="18" charset="0"/>
                            <a:cs typeface="Arial" panose="020B0604020202020204" pitchFamily="34" charset="0"/>
                          </a:rPr>
                        </m:ctrlPr>
                      </m:sSubPr>
                      <m:e>
                        <m:r>
                          <a:rPr lang="en-US" sz="1050" b="1" i="1" smtClean="0">
                            <a:latin typeface="Cambria Math" panose="02040503050406030204" pitchFamily="18" charset="0"/>
                            <a:cs typeface="Arial" panose="020B0604020202020204" pitchFamily="34" charset="0"/>
                          </a:rPr>
                          <m:t>𝑮</m:t>
                        </m:r>
                      </m:e>
                      <m:sub>
                        <m:r>
                          <a:rPr lang="en-US" sz="1050" b="1" i="1">
                            <a:latin typeface="Cambria Math" panose="02040503050406030204" pitchFamily="18" charset="0"/>
                            <a:cs typeface="Arial" panose="020B0604020202020204" pitchFamily="34" charset="0"/>
                          </a:rPr>
                          <m:t>𝟎</m:t>
                        </m:r>
                      </m:sub>
                    </m:sSub>
                    <m:r>
                      <a:rPr lang="en-US" sz="1050" b="1" i="1" smtClean="0">
                        <a:latin typeface="Cambria Math" panose="02040503050406030204" pitchFamily="18" charset="0"/>
                        <a:cs typeface="Arial" panose="020B0604020202020204" pitchFamily="34" charset="0"/>
                      </a:rPr>
                      <m:t>: </m:t>
                    </m:r>
                  </m:oMath>
                </a14:m>
                <a:r>
                  <a:rPr lang="en-US" sz="1050" dirty="0">
                    <a:latin typeface="Arial" panose="020B0604020202020204" pitchFamily="34" charset="0"/>
                    <a:cs typeface="Arial" panose="020B0604020202020204" pitchFamily="34" charset="0"/>
                  </a:rPr>
                  <a:t>[</a:t>
                </a:r>
                <a14:m>
                  <m:oMath xmlns:m="http://schemas.openxmlformats.org/officeDocument/2006/math">
                    <m:sSub>
                      <m:sSubPr>
                        <m:ctrlPr>
                          <a:rPr lang="en-US" sz="1050" b="1" i="1" smtClean="0">
                            <a:latin typeface="Cambria Math" panose="02040503050406030204" pitchFamily="18" charset="0"/>
                            <a:cs typeface="Arial" panose="020B0604020202020204" pitchFamily="34" charset="0"/>
                          </a:rPr>
                        </m:ctrlPr>
                      </m:sSubPr>
                      <m:e>
                        <m:r>
                          <a:rPr lang="en-US" sz="1050" b="1" i="1" smtClean="0">
                            <a:latin typeface="Cambria Math" panose="02040503050406030204" pitchFamily="18" charset="0"/>
                            <a:cs typeface="Arial" panose="020B0604020202020204" pitchFamily="34" charset="0"/>
                          </a:rPr>
                          <m:t>𝒑</m:t>
                        </m:r>
                      </m:e>
                      <m:sub>
                        <m:r>
                          <a:rPr lang="en-US" sz="1050" b="1" i="1" smtClean="0">
                            <a:latin typeface="Cambria Math" panose="02040503050406030204" pitchFamily="18" charset="0"/>
                            <a:cs typeface="Arial" panose="020B0604020202020204" pitchFamily="34" charset="0"/>
                          </a:rPr>
                          <m:t>𝟎</m:t>
                        </m:r>
                      </m:sub>
                    </m:sSub>
                  </m:oMath>
                </a14:m>
                <a:r>
                  <a:rPr lang="en-US" sz="1050" i="1" dirty="0">
                    <a:latin typeface="Arial" panose="020B0604020202020204" pitchFamily="34" charset="0"/>
                    <a:cs typeface="Arial" panose="020B0604020202020204" pitchFamily="34" charset="0"/>
                  </a:rPr>
                  <a:t>,</a:t>
                </a:r>
                <a:r>
                  <a:rPr lang="en-US" sz="1050" b="1" dirty="0">
                    <a:cs typeface="Arial" panose="020B0604020202020204" pitchFamily="34" charset="0"/>
                  </a:rPr>
                  <a:t> </a:t>
                </a:r>
                <a14:m>
                  <m:oMath xmlns:m="http://schemas.openxmlformats.org/officeDocument/2006/math">
                    <m:sSub>
                      <m:sSubPr>
                        <m:ctrlPr>
                          <a:rPr lang="en-US" sz="1050" b="1" i="1" smtClean="0">
                            <a:latin typeface="Cambria Math" panose="02040503050406030204" pitchFamily="18" charset="0"/>
                            <a:cs typeface="Arial" panose="020B0604020202020204" pitchFamily="34" charset="0"/>
                          </a:rPr>
                        </m:ctrlPr>
                      </m:sSubPr>
                      <m:e>
                        <m:r>
                          <a:rPr lang="en-US" sz="1050" b="1" i="1" smtClean="0">
                            <a:latin typeface="Cambria Math" panose="02040503050406030204" pitchFamily="18" charset="0"/>
                            <a:cs typeface="Arial" panose="020B0604020202020204" pitchFamily="34" charset="0"/>
                          </a:rPr>
                          <m:t>𝒓</m:t>
                        </m:r>
                      </m:e>
                      <m:sub>
                        <m:r>
                          <a:rPr lang="en-US" sz="1050" b="1" i="1" smtClean="0">
                            <a:latin typeface="Cambria Math" panose="02040503050406030204" pitchFamily="18" charset="0"/>
                            <a:cs typeface="Arial" panose="020B0604020202020204" pitchFamily="34" charset="0"/>
                          </a:rPr>
                          <m:t>𝟎</m:t>
                        </m:r>
                      </m:sub>
                    </m:sSub>
                  </m:oMath>
                </a14:m>
                <a:r>
                  <a:rPr lang="en-US" sz="1050" dirty="0">
                    <a:latin typeface="Arial" panose="020B0604020202020204" pitchFamily="34" charset="0"/>
                    <a:cs typeface="Arial" panose="020B0604020202020204" pitchFamily="34" charset="0"/>
                  </a:rPr>
                  <a:t>]</a:t>
                </a:r>
                <a:endParaRPr lang="en-US" sz="2200" dirty="0">
                  <a:latin typeface="Arial" panose="020B0604020202020204" pitchFamily="34" charset="0"/>
                  <a:cs typeface="Arial" panose="020B0604020202020204" pitchFamily="34" charset="0"/>
                </a:endParaRPr>
              </a:p>
            </p:txBody>
          </p:sp>
        </mc:Choice>
        <mc:Fallback xmlns="">
          <p:sp>
            <p:nvSpPr>
              <p:cNvPr id="220" name="TextBox 219">
                <a:extLst>
                  <a:ext uri="{FF2B5EF4-FFF2-40B4-BE49-F238E27FC236}">
                    <a16:creationId xmlns:a16="http://schemas.microsoft.com/office/drawing/2014/main" id="{0F3C8A45-98EC-4AAF-A051-87CAABD66E85}"/>
                  </a:ext>
                </a:extLst>
              </p:cNvPr>
              <p:cNvSpPr txBox="1">
                <a:spLocks noRot="1" noChangeAspect="1" noMove="1" noResize="1" noEditPoints="1" noAdjustHandles="1" noChangeArrowheads="1" noChangeShapeType="1" noTextEdit="1"/>
              </p:cNvSpPr>
              <p:nvPr/>
            </p:nvSpPr>
            <p:spPr>
              <a:xfrm>
                <a:off x="7493097" y="4278187"/>
                <a:ext cx="947505" cy="261610"/>
              </a:xfrm>
              <a:prstGeom prst="rect">
                <a:avLst/>
              </a:prstGeom>
              <a:blipFill>
                <a:blip r:embed="rId11"/>
                <a:stretch>
                  <a:fillRect b="-9302"/>
                </a:stretch>
              </a:blipFill>
            </p:spPr>
            <p:txBody>
              <a:bodyPr/>
              <a:lstStyle/>
              <a:p>
                <a:r>
                  <a:rPr lang="en-US">
                    <a:noFill/>
                  </a:rPr>
                  <a:t> </a:t>
                </a:r>
              </a:p>
            </p:txBody>
          </p:sp>
        </mc:Fallback>
      </mc:AlternateContent>
      <p:cxnSp>
        <p:nvCxnSpPr>
          <p:cNvPr id="221" name="Straight Arrow Connector 220">
            <a:extLst>
              <a:ext uri="{FF2B5EF4-FFF2-40B4-BE49-F238E27FC236}">
                <a16:creationId xmlns:a16="http://schemas.microsoft.com/office/drawing/2014/main" id="{540D2C9B-8693-4EE9-9E2A-3C6F4A942F62}"/>
              </a:ext>
            </a:extLst>
          </p:cNvPr>
          <p:cNvCxnSpPr>
            <a:cxnSpLocks/>
          </p:cNvCxnSpPr>
          <p:nvPr/>
        </p:nvCxnSpPr>
        <p:spPr>
          <a:xfrm>
            <a:off x="9136281" y="3788554"/>
            <a:ext cx="0" cy="26195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5" name="Connector: Elbow 224">
            <a:extLst>
              <a:ext uri="{FF2B5EF4-FFF2-40B4-BE49-F238E27FC236}">
                <a16:creationId xmlns:a16="http://schemas.microsoft.com/office/drawing/2014/main" id="{E6D5D502-6A2C-495E-8A45-A181423E8399}"/>
              </a:ext>
            </a:extLst>
          </p:cNvPr>
          <p:cNvCxnSpPr>
            <a:cxnSpLocks/>
            <a:stCxn id="206" idx="3"/>
          </p:cNvCxnSpPr>
          <p:nvPr/>
        </p:nvCxnSpPr>
        <p:spPr>
          <a:xfrm flipV="1">
            <a:off x="9821572" y="4178262"/>
            <a:ext cx="998936" cy="99925"/>
          </a:xfrm>
          <a:prstGeom prst="bentConnector3">
            <a:avLst>
              <a:gd name="adj1" fmla="val -1490"/>
            </a:avLst>
          </a:prstGeom>
          <a:ln w="25400">
            <a:solidFill>
              <a:srgbClr val="0070C0"/>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33" name="Connector: Elbow 232">
            <a:extLst>
              <a:ext uri="{FF2B5EF4-FFF2-40B4-BE49-F238E27FC236}">
                <a16:creationId xmlns:a16="http://schemas.microsoft.com/office/drawing/2014/main" id="{EA0F47E4-9B37-42EE-99A6-860008C32705}"/>
              </a:ext>
            </a:extLst>
          </p:cNvPr>
          <p:cNvCxnSpPr>
            <a:cxnSpLocks/>
            <a:stCxn id="206" idx="3"/>
          </p:cNvCxnSpPr>
          <p:nvPr/>
        </p:nvCxnSpPr>
        <p:spPr>
          <a:xfrm>
            <a:off x="9821572" y="4278187"/>
            <a:ext cx="998936" cy="79055"/>
          </a:xfrm>
          <a:prstGeom prst="bentConnector3">
            <a:avLst>
              <a:gd name="adj1" fmla="val -1172"/>
            </a:avLst>
          </a:prstGeom>
          <a:ln w="25400">
            <a:solidFill>
              <a:srgbClr val="C00000"/>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40" name="TextBox 239">
            <a:extLst>
              <a:ext uri="{FF2B5EF4-FFF2-40B4-BE49-F238E27FC236}">
                <a16:creationId xmlns:a16="http://schemas.microsoft.com/office/drawing/2014/main" id="{5F12681A-7B35-4B9C-8A12-93FBDB063EE2}"/>
              </a:ext>
            </a:extLst>
          </p:cNvPr>
          <p:cNvSpPr txBox="1"/>
          <p:nvPr/>
        </p:nvSpPr>
        <p:spPr>
          <a:xfrm>
            <a:off x="9813422" y="3951145"/>
            <a:ext cx="852230" cy="261610"/>
          </a:xfrm>
          <a:prstGeom prst="rect">
            <a:avLst/>
          </a:prstGeom>
          <a:noFill/>
        </p:spPr>
        <p:txBody>
          <a:bodyPr wrap="square">
            <a:spAutoFit/>
          </a:bodyPr>
          <a:lstStyle/>
          <a:p>
            <a:pPr algn="ctr"/>
            <a:r>
              <a:rPr lang="en-US" sz="1100" dirty="0">
                <a:latin typeface="Arial" panose="020B0604020202020204" pitchFamily="34" charset="0"/>
                <a:cs typeface="Arial" panose="020B0604020202020204" pitchFamily="34" charset="0"/>
              </a:rPr>
              <a:t>Yes</a:t>
            </a:r>
          </a:p>
        </p:txBody>
      </p:sp>
      <p:sp>
        <p:nvSpPr>
          <p:cNvPr id="241" name="TextBox 240">
            <a:extLst>
              <a:ext uri="{FF2B5EF4-FFF2-40B4-BE49-F238E27FC236}">
                <a16:creationId xmlns:a16="http://schemas.microsoft.com/office/drawing/2014/main" id="{1C9EC581-88F9-4B79-B44C-CD818588AACF}"/>
              </a:ext>
            </a:extLst>
          </p:cNvPr>
          <p:cNvSpPr txBox="1"/>
          <p:nvPr/>
        </p:nvSpPr>
        <p:spPr>
          <a:xfrm>
            <a:off x="10032233" y="4348788"/>
            <a:ext cx="414608" cy="261610"/>
          </a:xfrm>
          <a:prstGeom prst="rect">
            <a:avLst/>
          </a:prstGeom>
          <a:noFill/>
        </p:spPr>
        <p:txBody>
          <a:bodyPr wrap="square">
            <a:spAutoFit/>
          </a:bodyPr>
          <a:lstStyle/>
          <a:p>
            <a:pPr algn="ctr"/>
            <a:r>
              <a:rPr lang="en-US" sz="1100" dirty="0">
                <a:latin typeface="Arial" panose="020B0604020202020204" pitchFamily="34" charset="0"/>
                <a:cs typeface="Arial" panose="020B0604020202020204" pitchFamily="34" charset="0"/>
              </a:rPr>
              <a:t>No</a:t>
            </a:r>
          </a:p>
        </p:txBody>
      </p:sp>
      <p:sp>
        <p:nvSpPr>
          <p:cNvPr id="242" name="TextBox 241">
            <a:extLst>
              <a:ext uri="{FF2B5EF4-FFF2-40B4-BE49-F238E27FC236}">
                <a16:creationId xmlns:a16="http://schemas.microsoft.com/office/drawing/2014/main" id="{02C742EF-19CD-4B1D-B668-A5CA361B895D}"/>
              </a:ext>
            </a:extLst>
          </p:cNvPr>
          <p:cNvSpPr txBox="1"/>
          <p:nvPr/>
        </p:nvSpPr>
        <p:spPr>
          <a:xfrm>
            <a:off x="1999117" y="5094616"/>
            <a:ext cx="3738973" cy="954107"/>
          </a:xfrm>
          <a:prstGeom prst="rect">
            <a:avLst/>
          </a:prstGeom>
          <a:ln/>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lang="en-US" sz="2800" b="1" dirty="0"/>
              <a:t>Predict Tx power and optimal rate</a:t>
            </a:r>
          </a:p>
        </p:txBody>
      </p:sp>
      <p:sp>
        <p:nvSpPr>
          <p:cNvPr id="243" name="TextBox 242">
            <a:extLst>
              <a:ext uri="{FF2B5EF4-FFF2-40B4-BE49-F238E27FC236}">
                <a16:creationId xmlns:a16="http://schemas.microsoft.com/office/drawing/2014/main" id="{D7F7412D-1806-48C7-A34D-2C4F63C953F7}"/>
              </a:ext>
            </a:extLst>
          </p:cNvPr>
          <p:cNvSpPr txBox="1"/>
          <p:nvPr/>
        </p:nvSpPr>
        <p:spPr>
          <a:xfrm>
            <a:off x="7184173" y="5096531"/>
            <a:ext cx="3738972" cy="954107"/>
          </a:xfrm>
          <a:prstGeom prst="rect">
            <a:avLst/>
          </a:prstGeom>
          <a:ln/>
        </p:spPr>
        <p:style>
          <a:lnRef idx="1">
            <a:schemeClr val="accent5"/>
          </a:lnRef>
          <a:fillRef idx="3">
            <a:schemeClr val="accent5"/>
          </a:fillRef>
          <a:effectRef idx="2">
            <a:schemeClr val="accent5"/>
          </a:effectRef>
          <a:fontRef idx="minor">
            <a:schemeClr val="lt1"/>
          </a:fontRef>
        </p:style>
        <p:txBody>
          <a:bodyPr wrap="square">
            <a:spAutoFit/>
          </a:bodyPr>
          <a:lstStyle/>
          <a:p>
            <a:pPr algn="ctr"/>
            <a:r>
              <a:rPr lang="en-US" sz="2800" b="1" dirty="0"/>
              <a:t>Iterative Energy Efficiency Refinement</a:t>
            </a:r>
          </a:p>
        </p:txBody>
      </p:sp>
      <p:sp>
        <p:nvSpPr>
          <p:cNvPr id="3" name="TextBox 2">
            <a:extLst>
              <a:ext uri="{FF2B5EF4-FFF2-40B4-BE49-F238E27FC236}">
                <a16:creationId xmlns:a16="http://schemas.microsoft.com/office/drawing/2014/main" id="{97D741E4-13E0-43A6-97B4-2D19D25208B0}"/>
              </a:ext>
            </a:extLst>
          </p:cNvPr>
          <p:cNvSpPr txBox="1"/>
          <p:nvPr/>
        </p:nvSpPr>
        <p:spPr>
          <a:xfrm>
            <a:off x="2229725" y="1347288"/>
            <a:ext cx="7930275" cy="584775"/>
          </a:xfrm>
          <a:prstGeom prst="rect">
            <a:avLst/>
          </a:prstGeom>
          <a:noFill/>
        </p:spPr>
        <p:txBody>
          <a:bodyPr wrap="square" rtlCol="0">
            <a:spAutoFit/>
          </a:bodyPr>
          <a:lstStyle/>
          <a:p>
            <a:r>
              <a:rPr lang="en-US" sz="3200" b="1" i="1" dirty="0" err="1"/>
              <a:t>RAScatter</a:t>
            </a:r>
            <a:r>
              <a:rPr lang="en-US" sz="3200" b="1" i="1" dirty="0"/>
              <a:t> </a:t>
            </a:r>
            <a:r>
              <a:rPr lang="en-US" sz="3200" dirty="0"/>
              <a:t>– Reader Adaptation in Backscatter</a:t>
            </a:r>
          </a:p>
        </p:txBody>
      </p:sp>
    </p:spTree>
    <p:extLst>
      <p:ext uri="{BB962C8B-B14F-4D97-AF65-F5344CB8AC3E}">
        <p14:creationId xmlns:p14="http://schemas.microsoft.com/office/powerpoint/2010/main" val="577301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
                                        </p:tgtEl>
                                        <p:attrNameLst>
                                          <p:attrName>style.visibility</p:attrName>
                                        </p:attrNameLst>
                                      </p:cBhvr>
                                      <p:to>
                                        <p:strVal val="visible"/>
                                      </p:to>
                                    </p:set>
                                    <p:animEffect transition="in" filter="fade">
                                      <p:cBhvr>
                                        <p:cTn id="7" dur="500"/>
                                        <p:tgtEl>
                                          <p:spTgt spid="1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5"/>
                                        </p:tgtEl>
                                        <p:attrNameLst>
                                          <p:attrName>style.visibility</p:attrName>
                                        </p:attrNameLst>
                                      </p:cBhvr>
                                      <p:to>
                                        <p:strVal val="visible"/>
                                      </p:to>
                                    </p:set>
                                    <p:animEffect transition="in" filter="fade">
                                      <p:cBhvr>
                                        <p:cTn id="12" dur="500"/>
                                        <p:tgtEl>
                                          <p:spTgt spid="1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4"/>
                                        </p:tgtEl>
                                        <p:attrNameLst>
                                          <p:attrName>style.visibility</p:attrName>
                                        </p:attrNameLst>
                                      </p:cBhvr>
                                      <p:to>
                                        <p:strVal val="visible"/>
                                      </p:to>
                                    </p:set>
                                    <p:animEffect transition="in" filter="fade">
                                      <p:cBhvr>
                                        <p:cTn id="17" dur="500"/>
                                        <p:tgtEl>
                                          <p:spTgt spid="17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42"/>
                                        </p:tgtEl>
                                        <p:attrNameLst>
                                          <p:attrName>style.visibility</p:attrName>
                                        </p:attrNameLst>
                                      </p:cBhvr>
                                      <p:to>
                                        <p:strVal val="visible"/>
                                      </p:to>
                                    </p:set>
                                    <p:animEffect transition="in" filter="fade">
                                      <p:cBhvr>
                                        <p:cTn id="20" dur="500"/>
                                        <p:tgtEl>
                                          <p:spTgt spid="242"/>
                                        </p:tgtEl>
                                      </p:cBhvr>
                                    </p:animEffect>
                                  </p:childTnLst>
                                </p:cTn>
                              </p:par>
                              <p:par>
                                <p:cTn id="21" presetID="10" presetClass="entr" presetSubtype="0" fill="hold" nodeType="withEffect">
                                  <p:stCondLst>
                                    <p:cond delay="0"/>
                                  </p:stCondLst>
                                  <p:childTnLst>
                                    <p:set>
                                      <p:cBhvr>
                                        <p:cTn id="22" dur="1" fill="hold">
                                          <p:stCondLst>
                                            <p:cond delay="0"/>
                                          </p:stCondLst>
                                        </p:cTn>
                                        <p:tgtEl>
                                          <p:spTgt spid="158"/>
                                        </p:tgtEl>
                                        <p:attrNameLst>
                                          <p:attrName>style.visibility</p:attrName>
                                        </p:attrNameLst>
                                      </p:cBhvr>
                                      <p:to>
                                        <p:strVal val="visible"/>
                                      </p:to>
                                    </p:set>
                                    <p:animEffect transition="in" filter="fade">
                                      <p:cBhvr>
                                        <p:cTn id="23" dur="500"/>
                                        <p:tgtEl>
                                          <p:spTgt spid="158"/>
                                        </p:tgtEl>
                                      </p:cBhvr>
                                    </p:animEffect>
                                  </p:childTnLst>
                                </p:cTn>
                              </p:par>
                              <p:par>
                                <p:cTn id="24" presetID="10" presetClass="entr" presetSubtype="0" fill="hold" nodeType="withEffect">
                                  <p:stCondLst>
                                    <p:cond delay="0"/>
                                  </p:stCondLst>
                                  <p:childTnLst>
                                    <p:set>
                                      <p:cBhvr>
                                        <p:cTn id="25" dur="1" fill="hold">
                                          <p:stCondLst>
                                            <p:cond delay="0"/>
                                          </p:stCondLst>
                                        </p:cTn>
                                        <p:tgtEl>
                                          <p:spTgt spid="163"/>
                                        </p:tgtEl>
                                        <p:attrNameLst>
                                          <p:attrName>style.visibility</p:attrName>
                                        </p:attrNameLst>
                                      </p:cBhvr>
                                      <p:to>
                                        <p:strVal val="visible"/>
                                      </p:to>
                                    </p:set>
                                    <p:animEffect transition="in" filter="fade">
                                      <p:cBhvr>
                                        <p:cTn id="26" dur="500"/>
                                        <p:tgtEl>
                                          <p:spTgt spid="163"/>
                                        </p:tgtEl>
                                      </p:cBhvr>
                                    </p:animEffect>
                                  </p:childTnLst>
                                </p:cTn>
                              </p:par>
                              <p:par>
                                <p:cTn id="27" presetID="10" presetClass="entr" presetSubtype="0" fill="hold" nodeType="withEffect">
                                  <p:stCondLst>
                                    <p:cond delay="0"/>
                                  </p:stCondLst>
                                  <p:childTnLst>
                                    <p:set>
                                      <p:cBhvr>
                                        <p:cTn id="28" dur="1" fill="hold">
                                          <p:stCondLst>
                                            <p:cond delay="0"/>
                                          </p:stCondLst>
                                        </p:cTn>
                                        <p:tgtEl>
                                          <p:spTgt spid="165"/>
                                        </p:tgtEl>
                                        <p:attrNameLst>
                                          <p:attrName>style.visibility</p:attrName>
                                        </p:attrNameLst>
                                      </p:cBhvr>
                                      <p:to>
                                        <p:strVal val="visible"/>
                                      </p:to>
                                    </p:set>
                                    <p:animEffect transition="in" filter="fade">
                                      <p:cBhvr>
                                        <p:cTn id="29" dur="500"/>
                                        <p:tgtEl>
                                          <p:spTgt spid="165"/>
                                        </p:tgtEl>
                                      </p:cBhvr>
                                    </p:animEffect>
                                  </p:childTnLst>
                                </p:cTn>
                              </p:par>
                              <p:par>
                                <p:cTn id="30" presetID="10" presetClass="entr" presetSubtype="0" fill="hold" nodeType="withEffect">
                                  <p:stCondLst>
                                    <p:cond delay="0"/>
                                  </p:stCondLst>
                                  <p:childTnLst>
                                    <p:set>
                                      <p:cBhvr>
                                        <p:cTn id="31" dur="1" fill="hold">
                                          <p:stCondLst>
                                            <p:cond delay="0"/>
                                          </p:stCondLst>
                                        </p:cTn>
                                        <p:tgtEl>
                                          <p:spTgt spid="172"/>
                                        </p:tgtEl>
                                        <p:attrNameLst>
                                          <p:attrName>style.visibility</p:attrName>
                                        </p:attrNameLst>
                                      </p:cBhvr>
                                      <p:to>
                                        <p:strVal val="visible"/>
                                      </p:to>
                                    </p:set>
                                    <p:animEffect transition="in" filter="fade">
                                      <p:cBhvr>
                                        <p:cTn id="32" dur="500"/>
                                        <p:tgtEl>
                                          <p:spTgt spid="17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8"/>
                                        </p:tgtEl>
                                        <p:attrNameLst>
                                          <p:attrName>style.visibility</p:attrName>
                                        </p:attrNameLst>
                                      </p:cBhvr>
                                      <p:to>
                                        <p:strVal val="visible"/>
                                      </p:to>
                                    </p:set>
                                    <p:animEffect transition="in" filter="fade">
                                      <p:cBhvr>
                                        <p:cTn id="35" dur="500"/>
                                        <p:tgtEl>
                                          <p:spTgt spid="16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9"/>
                                        </p:tgtEl>
                                        <p:attrNameLst>
                                          <p:attrName>style.visibility</p:attrName>
                                        </p:attrNameLst>
                                      </p:cBhvr>
                                      <p:to>
                                        <p:strVal val="visible"/>
                                      </p:to>
                                    </p:set>
                                    <p:animEffect transition="in" filter="fade">
                                      <p:cBhvr>
                                        <p:cTn id="38" dur="500"/>
                                        <p:tgtEl>
                                          <p:spTgt spid="16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70"/>
                                        </p:tgtEl>
                                        <p:attrNameLst>
                                          <p:attrName>style.visibility</p:attrName>
                                        </p:attrNameLst>
                                      </p:cBhvr>
                                      <p:to>
                                        <p:strVal val="visible"/>
                                      </p:to>
                                    </p:set>
                                    <p:animEffect transition="in" filter="fade">
                                      <p:cBhvr>
                                        <p:cTn id="43" dur="500"/>
                                        <p:tgtEl>
                                          <p:spTgt spid="170"/>
                                        </p:tgtEl>
                                      </p:cBhvr>
                                    </p:animEffect>
                                  </p:childTnLst>
                                </p:cTn>
                              </p:par>
                              <p:par>
                                <p:cTn id="44" presetID="10" presetClass="entr" presetSubtype="0" fill="hold" nodeType="withEffect">
                                  <p:stCondLst>
                                    <p:cond delay="0"/>
                                  </p:stCondLst>
                                  <p:childTnLst>
                                    <p:set>
                                      <p:cBhvr>
                                        <p:cTn id="45" dur="1" fill="hold">
                                          <p:stCondLst>
                                            <p:cond delay="0"/>
                                          </p:stCondLst>
                                        </p:cTn>
                                        <p:tgtEl>
                                          <p:spTgt spid="213"/>
                                        </p:tgtEl>
                                        <p:attrNameLst>
                                          <p:attrName>style.visibility</p:attrName>
                                        </p:attrNameLst>
                                      </p:cBhvr>
                                      <p:to>
                                        <p:strVal val="visible"/>
                                      </p:to>
                                    </p:set>
                                    <p:animEffect transition="in" filter="fade">
                                      <p:cBhvr>
                                        <p:cTn id="46" dur="500"/>
                                        <p:tgtEl>
                                          <p:spTgt spid="213"/>
                                        </p:tgtEl>
                                      </p:cBhvr>
                                    </p:animEffect>
                                  </p:childTnLst>
                                </p:cTn>
                              </p:par>
                              <p:par>
                                <p:cTn id="47" presetID="10" presetClass="entr" presetSubtype="0" fill="hold" nodeType="withEffect">
                                  <p:stCondLst>
                                    <p:cond delay="0"/>
                                  </p:stCondLst>
                                  <p:childTnLst>
                                    <p:set>
                                      <p:cBhvr>
                                        <p:cTn id="48" dur="1" fill="hold">
                                          <p:stCondLst>
                                            <p:cond delay="0"/>
                                          </p:stCondLst>
                                        </p:cTn>
                                        <p:tgtEl>
                                          <p:spTgt spid="184"/>
                                        </p:tgtEl>
                                        <p:attrNameLst>
                                          <p:attrName>style.visibility</p:attrName>
                                        </p:attrNameLst>
                                      </p:cBhvr>
                                      <p:to>
                                        <p:strVal val="visible"/>
                                      </p:to>
                                    </p:set>
                                    <p:animEffect transition="in" filter="fade">
                                      <p:cBhvr>
                                        <p:cTn id="49" dur="500"/>
                                        <p:tgtEl>
                                          <p:spTgt spid="184"/>
                                        </p:tgtEl>
                                      </p:cBhvr>
                                    </p:animEffect>
                                  </p:childTnLst>
                                </p:cTn>
                              </p:par>
                              <p:par>
                                <p:cTn id="50" presetID="10" presetClass="entr" presetSubtype="0" fill="hold" nodeType="withEffect">
                                  <p:stCondLst>
                                    <p:cond delay="0"/>
                                  </p:stCondLst>
                                  <p:childTnLst>
                                    <p:set>
                                      <p:cBhvr>
                                        <p:cTn id="51" dur="1" fill="hold">
                                          <p:stCondLst>
                                            <p:cond delay="0"/>
                                          </p:stCondLst>
                                        </p:cTn>
                                        <p:tgtEl>
                                          <p:spTgt spid="187"/>
                                        </p:tgtEl>
                                        <p:attrNameLst>
                                          <p:attrName>style.visibility</p:attrName>
                                        </p:attrNameLst>
                                      </p:cBhvr>
                                      <p:to>
                                        <p:strVal val="visible"/>
                                      </p:to>
                                    </p:set>
                                    <p:animEffect transition="in" filter="fade">
                                      <p:cBhvr>
                                        <p:cTn id="52" dur="500"/>
                                        <p:tgtEl>
                                          <p:spTgt spid="187"/>
                                        </p:tgtEl>
                                      </p:cBhvr>
                                    </p:animEffect>
                                  </p:childTnLst>
                                </p:cTn>
                              </p:par>
                              <p:par>
                                <p:cTn id="53" presetID="10" presetClass="entr" presetSubtype="0" fill="hold" nodeType="withEffect">
                                  <p:stCondLst>
                                    <p:cond delay="0"/>
                                  </p:stCondLst>
                                  <p:childTnLst>
                                    <p:set>
                                      <p:cBhvr>
                                        <p:cTn id="54" dur="1" fill="hold">
                                          <p:stCondLst>
                                            <p:cond delay="0"/>
                                          </p:stCondLst>
                                        </p:cTn>
                                        <p:tgtEl>
                                          <p:spTgt spid="180"/>
                                        </p:tgtEl>
                                        <p:attrNameLst>
                                          <p:attrName>style.visibility</p:attrName>
                                        </p:attrNameLst>
                                      </p:cBhvr>
                                      <p:to>
                                        <p:strVal val="visible"/>
                                      </p:to>
                                    </p:set>
                                    <p:animEffect transition="in" filter="fade">
                                      <p:cBhvr>
                                        <p:cTn id="55" dur="500"/>
                                        <p:tgtEl>
                                          <p:spTgt spid="18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43"/>
                                        </p:tgtEl>
                                        <p:attrNameLst>
                                          <p:attrName>style.visibility</p:attrName>
                                        </p:attrNameLst>
                                      </p:cBhvr>
                                      <p:to>
                                        <p:strVal val="visible"/>
                                      </p:to>
                                    </p:set>
                                    <p:animEffect transition="in" filter="fade">
                                      <p:cBhvr>
                                        <p:cTn id="58" dur="500"/>
                                        <p:tgtEl>
                                          <p:spTgt spid="24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93"/>
                                        </p:tgtEl>
                                        <p:attrNameLst>
                                          <p:attrName>style.visibility</p:attrName>
                                        </p:attrNameLst>
                                      </p:cBhvr>
                                      <p:to>
                                        <p:strVal val="visible"/>
                                      </p:to>
                                    </p:set>
                                    <p:animEffect transition="in" filter="fade">
                                      <p:cBhvr>
                                        <p:cTn id="63" dur="500"/>
                                        <p:tgtEl>
                                          <p:spTgt spid="19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208"/>
                                        </p:tgtEl>
                                        <p:attrNameLst>
                                          <p:attrName>style.visibility</p:attrName>
                                        </p:attrNameLst>
                                      </p:cBhvr>
                                      <p:to>
                                        <p:strVal val="visible"/>
                                      </p:to>
                                    </p:set>
                                    <p:animEffect transition="in" filter="fade">
                                      <p:cBhvr>
                                        <p:cTn id="68" dur="500"/>
                                        <p:tgtEl>
                                          <p:spTgt spid="20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20"/>
                                        </p:tgtEl>
                                        <p:attrNameLst>
                                          <p:attrName>style.visibility</p:attrName>
                                        </p:attrNameLst>
                                      </p:cBhvr>
                                      <p:to>
                                        <p:strVal val="visible"/>
                                      </p:to>
                                    </p:set>
                                    <p:animEffect transition="in" filter="fade">
                                      <p:cBhvr>
                                        <p:cTn id="71" dur="500"/>
                                        <p:tgtEl>
                                          <p:spTgt spid="22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07"/>
                                        </p:tgtEl>
                                        <p:attrNameLst>
                                          <p:attrName>style.visibility</p:attrName>
                                        </p:attrNameLst>
                                      </p:cBhvr>
                                      <p:to>
                                        <p:strVal val="visible"/>
                                      </p:to>
                                    </p:set>
                                    <p:animEffect transition="in" filter="fade">
                                      <p:cBhvr>
                                        <p:cTn id="74" dur="500"/>
                                        <p:tgtEl>
                                          <p:spTgt spid="20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06"/>
                                        </p:tgtEl>
                                        <p:attrNameLst>
                                          <p:attrName>style.visibility</p:attrName>
                                        </p:attrNameLst>
                                      </p:cBhvr>
                                      <p:to>
                                        <p:strVal val="visible"/>
                                      </p:to>
                                    </p:set>
                                    <p:animEffect transition="in" filter="fade">
                                      <p:cBhvr>
                                        <p:cTn id="77" dur="500"/>
                                        <p:tgtEl>
                                          <p:spTgt spid="206"/>
                                        </p:tgtEl>
                                      </p:cBhvr>
                                    </p:animEffect>
                                  </p:childTnLst>
                                </p:cTn>
                              </p:par>
                              <p:par>
                                <p:cTn id="78" presetID="10" presetClass="entr" presetSubtype="0" fill="hold" nodeType="withEffect">
                                  <p:stCondLst>
                                    <p:cond delay="0"/>
                                  </p:stCondLst>
                                  <p:childTnLst>
                                    <p:set>
                                      <p:cBhvr>
                                        <p:cTn id="79" dur="1" fill="hold">
                                          <p:stCondLst>
                                            <p:cond delay="0"/>
                                          </p:stCondLst>
                                        </p:cTn>
                                        <p:tgtEl>
                                          <p:spTgt spid="221"/>
                                        </p:tgtEl>
                                        <p:attrNameLst>
                                          <p:attrName>style.visibility</p:attrName>
                                        </p:attrNameLst>
                                      </p:cBhvr>
                                      <p:to>
                                        <p:strVal val="visible"/>
                                      </p:to>
                                    </p:set>
                                    <p:animEffect transition="in" filter="fade">
                                      <p:cBhvr>
                                        <p:cTn id="80" dur="500"/>
                                        <p:tgtEl>
                                          <p:spTgt spid="221"/>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240"/>
                                        </p:tgtEl>
                                        <p:attrNameLst>
                                          <p:attrName>style.visibility</p:attrName>
                                        </p:attrNameLst>
                                      </p:cBhvr>
                                      <p:to>
                                        <p:strVal val="visible"/>
                                      </p:to>
                                    </p:set>
                                    <p:animEffect transition="in" filter="fade">
                                      <p:cBhvr>
                                        <p:cTn id="85" dur="500"/>
                                        <p:tgtEl>
                                          <p:spTgt spid="240"/>
                                        </p:tgtEl>
                                      </p:cBhvr>
                                    </p:animEffect>
                                  </p:childTnLst>
                                </p:cTn>
                              </p:par>
                              <p:par>
                                <p:cTn id="86" presetID="10" presetClass="entr" presetSubtype="0" fill="hold" nodeType="withEffect">
                                  <p:stCondLst>
                                    <p:cond delay="0"/>
                                  </p:stCondLst>
                                  <p:childTnLst>
                                    <p:set>
                                      <p:cBhvr>
                                        <p:cTn id="87" dur="1" fill="hold">
                                          <p:stCondLst>
                                            <p:cond delay="0"/>
                                          </p:stCondLst>
                                        </p:cTn>
                                        <p:tgtEl>
                                          <p:spTgt spid="225"/>
                                        </p:tgtEl>
                                        <p:attrNameLst>
                                          <p:attrName>style.visibility</p:attrName>
                                        </p:attrNameLst>
                                      </p:cBhvr>
                                      <p:to>
                                        <p:strVal val="visible"/>
                                      </p:to>
                                    </p:set>
                                    <p:animEffect transition="in" filter="fade">
                                      <p:cBhvr>
                                        <p:cTn id="88" dur="500"/>
                                        <p:tgtEl>
                                          <p:spTgt spid="22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41"/>
                                        </p:tgtEl>
                                        <p:attrNameLst>
                                          <p:attrName>style.visibility</p:attrName>
                                        </p:attrNameLst>
                                      </p:cBhvr>
                                      <p:to>
                                        <p:strVal val="visible"/>
                                      </p:to>
                                    </p:set>
                                    <p:animEffect transition="in" filter="fade">
                                      <p:cBhvr>
                                        <p:cTn id="91" dur="500"/>
                                        <p:tgtEl>
                                          <p:spTgt spid="241"/>
                                        </p:tgtEl>
                                      </p:cBhvr>
                                    </p:animEffect>
                                  </p:childTnLst>
                                </p:cTn>
                              </p:par>
                              <p:par>
                                <p:cTn id="92" presetID="10" presetClass="entr" presetSubtype="0" fill="hold" nodeType="withEffect">
                                  <p:stCondLst>
                                    <p:cond delay="0"/>
                                  </p:stCondLst>
                                  <p:childTnLst>
                                    <p:set>
                                      <p:cBhvr>
                                        <p:cTn id="93" dur="1" fill="hold">
                                          <p:stCondLst>
                                            <p:cond delay="0"/>
                                          </p:stCondLst>
                                        </p:cTn>
                                        <p:tgtEl>
                                          <p:spTgt spid="233"/>
                                        </p:tgtEl>
                                        <p:attrNameLst>
                                          <p:attrName>style.visibility</p:attrName>
                                        </p:attrNameLst>
                                      </p:cBhvr>
                                      <p:to>
                                        <p:strVal val="visible"/>
                                      </p:to>
                                    </p:set>
                                    <p:animEffect transition="in" filter="fade">
                                      <p:cBhvr>
                                        <p:cTn id="94" dur="500"/>
                                        <p:tgtEl>
                                          <p:spTgt spid="233"/>
                                        </p:tgtEl>
                                      </p:cBhvr>
                                    </p:animEffect>
                                  </p:childTnLst>
                                </p:cTn>
                              </p:par>
                              <p:par>
                                <p:cTn id="95" presetID="10" presetClass="entr" presetSubtype="0" fill="hold" nodeType="withEffect">
                                  <p:stCondLst>
                                    <p:cond delay="0"/>
                                  </p:stCondLst>
                                  <p:childTnLst>
                                    <p:set>
                                      <p:cBhvr>
                                        <p:cTn id="96" dur="1" fill="hold">
                                          <p:stCondLst>
                                            <p:cond delay="0"/>
                                          </p:stCondLst>
                                        </p:cTn>
                                        <p:tgtEl>
                                          <p:spTgt spid="186"/>
                                        </p:tgtEl>
                                        <p:attrNameLst>
                                          <p:attrName>style.visibility</p:attrName>
                                        </p:attrNameLst>
                                      </p:cBhvr>
                                      <p:to>
                                        <p:strVal val="visible"/>
                                      </p:to>
                                    </p:set>
                                    <p:animEffect transition="in" filter="fade">
                                      <p:cBhvr>
                                        <p:cTn id="97" dur="500"/>
                                        <p:tgtEl>
                                          <p:spTgt spid="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p:bldP spid="169" grpId="0" animBg="1"/>
      <p:bldP spid="206" grpId="0" animBg="1"/>
      <p:bldP spid="207" grpId="0"/>
      <p:bldP spid="220" grpId="0"/>
      <p:bldP spid="240" grpId="0"/>
      <p:bldP spid="241" grpId="0"/>
      <p:bldP spid="242" grpId="0" animBg="1"/>
      <p:bldP spid="243"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ECCE9-69F5-4468-987E-2167A808F283}"/>
              </a:ext>
            </a:extLst>
          </p:cNvPr>
          <p:cNvSpPr>
            <a:spLocks noGrp="1"/>
          </p:cNvSpPr>
          <p:nvPr>
            <p:ph type="title"/>
          </p:nvPr>
        </p:nvSpPr>
        <p:spPr/>
        <p:txBody>
          <a:bodyPr>
            <a:normAutofit/>
          </a:bodyPr>
          <a:lstStyle/>
          <a:p>
            <a:r>
              <a:rPr lang="en-US" sz="3600" dirty="0">
                <a:solidFill>
                  <a:srgbClr val="FFC000"/>
                </a:solidFill>
              </a:rPr>
              <a:t>A Better Design:</a:t>
            </a:r>
            <a:r>
              <a:rPr lang="en-US" sz="3600" dirty="0"/>
              <a:t> Modular Neural Network</a:t>
            </a:r>
          </a:p>
        </p:txBody>
      </p:sp>
      <p:sp>
        <p:nvSpPr>
          <p:cNvPr id="3" name="Content Placeholder 2">
            <a:extLst>
              <a:ext uri="{FF2B5EF4-FFF2-40B4-BE49-F238E27FC236}">
                <a16:creationId xmlns:a16="http://schemas.microsoft.com/office/drawing/2014/main" id="{3293304B-D206-4AC0-91D7-3980591B7683}"/>
              </a:ext>
            </a:extLst>
          </p:cNvPr>
          <p:cNvSpPr>
            <a:spLocks noGrp="1"/>
          </p:cNvSpPr>
          <p:nvPr>
            <p:ph idx="1"/>
          </p:nvPr>
        </p:nvSpPr>
        <p:spPr>
          <a:xfrm>
            <a:off x="609600" y="1219200"/>
            <a:ext cx="11067288" cy="5029200"/>
          </a:xfrm>
        </p:spPr>
        <p:txBody>
          <a:bodyPr>
            <a:normAutofit/>
          </a:bodyPr>
          <a:lstStyle/>
          <a:p>
            <a:pPr algn="l"/>
            <a:r>
              <a:rPr lang="en-US" b="1" dirty="0"/>
              <a:t>Decompose the NN inference procedure to represent the impact of channel conditions</a:t>
            </a:r>
          </a:p>
          <a:p>
            <a:pPr lvl="1"/>
            <a:r>
              <a:rPr lang="en-US" sz="2400" dirty="0"/>
              <a:t>Eliminate learning confusion over limited training data</a:t>
            </a:r>
          </a:p>
          <a:p>
            <a:pPr lvl="1"/>
            <a:r>
              <a:rPr lang="en-US" sz="2400" dirty="0"/>
              <a:t>Avoid redundancy from a monolithic NN </a:t>
            </a:r>
          </a:p>
        </p:txBody>
      </p:sp>
      <p:sp>
        <p:nvSpPr>
          <p:cNvPr id="4" name="Slide Number Placeholder 3">
            <a:extLst>
              <a:ext uri="{FF2B5EF4-FFF2-40B4-BE49-F238E27FC236}">
                <a16:creationId xmlns:a16="http://schemas.microsoft.com/office/drawing/2014/main" id="{82FD9C69-1D53-42F8-92AD-D8A469A34E22}"/>
              </a:ext>
            </a:extLst>
          </p:cNvPr>
          <p:cNvSpPr>
            <a:spLocks noGrp="1"/>
          </p:cNvSpPr>
          <p:nvPr>
            <p:ph type="sldNum" sz="quarter" idx="12"/>
          </p:nvPr>
        </p:nvSpPr>
        <p:spPr/>
        <p:txBody>
          <a:bodyPr/>
          <a:lstStyle/>
          <a:p>
            <a:fld id="{B6F15528-21DE-4FAA-801E-634DDDAF4B2B}" type="slidenum">
              <a:rPr lang="en-US" smtClean="0"/>
              <a:pPr/>
              <a:t>25</a:t>
            </a:fld>
            <a:endParaRPr lang="en-US" dirty="0"/>
          </a:p>
        </p:txBody>
      </p:sp>
      <p:pic>
        <p:nvPicPr>
          <p:cNvPr id="6" name="Picture 5">
            <a:extLst>
              <a:ext uri="{FF2B5EF4-FFF2-40B4-BE49-F238E27FC236}">
                <a16:creationId xmlns:a16="http://schemas.microsoft.com/office/drawing/2014/main" id="{08024F67-D13E-4484-8498-38E096F108C7}"/>
              </a:ext>
            </a:extLst>
          </p:cNvPr>
          <p:cNvPicPr>
            <a:picLocks noChangeAspect="1"/>
          </p:cNvPicPr>
          <p:nvPr/>
        </p:nvPicPr>
        <p:blipFill>
          <a:blip r:embed="rId3"/>
          <a:stretch>
            <a:fillRect/>
          </a:stretch>
        </p:blipFill>
        <p:spPr>
          <a:xfrm>
            <a:off x="1235200" y="3170255"/>
            <a:ext cx="6255449" cy="3001945"/>
          </a:xfrm>
          <a:prstGeom prst="rect">
            <a:avLst/>
          </a:prstGeom>
        </p:spPr>
      </p:pic>
      <p:sp>
        <p:nvSpPr>
          <p:cNvPr id="9" name="TextBox 8">
            <a:extLst>
              <a:ext uri="{FF2B5EF4-FFF2-40B4-BE49-F238E27FC236}">
                <a16:creationId xmlns:a16="http://schemas.microsoft.com/office/drawing/2014/main" id="{3C3094AF-A39F-48CD-A480-204AD798173C}"/>
              </a:ext>
            </a:extLst>
          </p:cNvPr>
          <p:cNvSpPr txBox="1"/>
          <p:nvPr/>
        </p:nvSpPr>
        <p:spPr>
          <a:xfrm>
            <a:off x="1006417" y="6248400"/>
            <a:ext cx="6472809" cy="400110"/>
          </a:xfrm>
          <a:prstGeom prst="rect">
            <a:avLst/>
          </a:prstGeom>
          <a:noFill/>
        </p:spPr>
        <p:txBody>
          <a:bodyPr wrap="square">
            <a:spAutoFit/>
          </a:bodyPr>
          <a:lstStyle/>
          <a:p>
            <a:pPr lvl="1"/>
            <a:r>
              <a:rPr lang="en-US" sz="2000" b="1" dirty="0" err="1">
                <a:latin typeface="Times New Roman" panose="02020603050405020304" pitchFamily="18" charset="0"/>
                <a:cs typeface="Times New Roman" panose="02020603050405020304" pitchFamily="18" charset="0"/>
              </a:rPr>
              <a:t>RAScatter’s</a:t>
            </a:r>
            <a:r>
              <a:rPr lang="en-US" sz="2000" b="1" dirty="0">
                <a:latin typeface="Times New Roman" panose="02020603050405020304" pitchFamily="18" charset="0"/>
                <a:cs typeface="Times New Roman" panose="02020603050405020304" pitchFamily="18" charset="0"/>
              </a:rPr>
              <a:t> modular neural network at a high level</a:t>
            </a:r>
          </a:p>
        </p:txBody>
      </p:sp>
      <p:sp>
        <p:nvSpPr>
          <p:cNvPr id="10" name="TextBox 9">
            <a:extLst>
              <a:ext uri="{FF2B5EF4-FFF2-40B4-BE49-F238E27FC236}">
                <a16:creationId xmlns:a16="http://schemas.microsoft.com/office/drawing/2014/main" id="{44D138C8-D538-46CE-91B1-CC6C73C3E7B2}"/>
              </a:ext>
            </a:extLst>
          </p:cNvPr>
          <p:cNvSpPr txBox="1"/>
          <p:nvPr/>
        </p:nvSpPr>
        <p:spPr>
          <a:xfrm>
            <a:off x="8273723" y="3282618"/>
            <a:ext cx="3115826" cy="954107"/>
          </a:xfrm>
          <a:prstGeom prst="rect">
            <a:avLst/>
          </a:prstGeom>
          <a:ln/>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en-US" sz="2800" b="1" dirty="0"/>
              <a:t>Task decomposition (into sub-NNs)</a:t>
            </a:r>
          </a:p>
        </p:txBody>
      </p:sp>
      <p:sp>
        <p:nvSpPr>
          <p:cNvPr id="11" name="TextBox 10">
            <a:extLst>
              <a:ext uri="{FF2B5EF4-FFF2-40B4-BE49-F238E27FC236}">
                <a16:creationId xmlns:a16="http://schemas.microsoft.com/office/drawing/2014/main" id="{26056EB8-52B1-41C9-A338-170DDBF2D9A5}"/>
              </a:ext>
            </a:extLst>
          </p:cNvPr>
          <p:cNvSpPr txBox="1"/>
          <p:nvPr/>
        </p:nvSpPr>
        <p:spPr>
          <a:xfrm>
            <a:off x="7995828" y="4906559"/>
            <a:ext cx="3801481" cy="954107"/>
          </a:xfrm>
          <a:prstGeom prst="rect">
            <a:avLst/>
          </a:prstGeom>
          <a:ln/>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lang="en-US" sz="2800" b="1" dirty="0"/>
              <a:t>Retain only necessary interconnections</a:t>
            </a:r>
          </a:p>
        </p:txBody>
      </p:sp>
      <p:sp>
        <p:nvSpPr>
          <p:cNvPr id="13" name="Rectangle 12">
            <a:extLst>
              <a:ext uri="{FF2B5EF4-FFF2-40B4-BE49-F238E27FC236}">
                <a16:creationId xmlns:a16="http://schemas.microsoft.com/office/drawing/2014/main" id="{9CA9D07F-C779-4308-A672-529B458D598C}"/>
              </a:ext>
            </a:extLst>
          </p:cNvPr>
          <p:cNvSpPr/>
          <p:nvPr/>
        </p:nvSpPr>
        <p:spPr bwMode="auto">
          <a:xfrm>
            <a:off x="4362924" y="3512861"/>
            <a:ext cx="1269780" cy="697992"/>
          </a:xfrm>
          <a:prstGeom prst="rect">
            <a:avLst/>
          </a:prstGeom>
          <a:noFill/>
          <a:ln w="76200">
            <a:solidFill>
              <a:srgbClr val="FF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6" name="Rectangle 15">
            <a:extLst>
              <a:ext uri="{FF2B5EF4-FFF2-40B4-BE49-F238E27FC236}">
                <a16:creationId xmlns:a16="http://schemas.microsoft.com/office/drawing/2014/main" id="{885EB6D1-52BD-4F98-B8E8-6D336FF4D38F}"/>
              </a:ext>
            </a:extLst>
          </p:cNvPr>
          <p:cNvSpPr/>
          <p:nvPr/>
        </p:nvSpPr>
        <p:spPr bwMode="auto">
          <a:xfrm>
            <a:off x="4362398" y="4732061"/>
            <a:ext cx="1269780" cy="697992"/>
          </a:xfrm>
          <a:prstGeom prst="rect">
            <a:avLst/>
          </a:prstGeom>
          <a:noFill/>
          <a:ln w="76200">
            <a:solidFill>
              <a:srgbClr val="FF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7" name="Rectangle 16">
            <a:extLst>
              <a:ext uri="{FF2B5EF4-FFF2-40B4-BE49-F238E27FC236}">
                <a16:creationId xmlns:a16="http://schemas.microsoft.com/office/drawing/2014/main" id="{E6E86531-55D6-4B79-BCA4-5E4C8A4F4165}"/>
              </a:ext>
            </a:extLst>
          </p:cNvPr>
          <p:cNvSpPr/>
          <p:nvPr/>
        </p:nvSpPr>
        <p:spPr bwMode="auto">
          <a:xfrm>
            <a:off x="3356558" y="4543217"/>
            <a:ext cx="764998" cy="377688"/>
          </a:xfrm>
          <a:prstGeom prst="rect">
            <a:avLst/>
          </a:prstGeom>
          <a:noFill/>
          <a:ln w="76200">
            <a:solidFill>
              <a:srgbClr val="FF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cxnSp>
        <p:nvCxnSpPr>
          <p:cNvPr id="19" name="Straight Arrow Connector 18">
            <a:extLst>
              <a:ext uri="{FF2B5EF4-FFF2-40B4-BE49-F238E27FC236}">
                <a16:creationId xmlns:a16="http://schemas.microsoft.com/office/drawing/2014/main" id="{DBDC5688-61F5-4AD0-8419-EDCAC42F30AE}"/>
              </a:ext>
            </a:extLst>
          </p:cNvPr>
          <p:cNvCxnSpPr>
            <a:cxnSpLocks/>
            <a:stCxn id="17" idx="3"/>
          </p:cNvCxnSpPr>
          <p:nvPr/>
        </p:nvCxnSpPr>
        <p:spPr>
          <a:xfrm flipV="1">
            <a:off x="4121556" y="4229531"/>
            <a:ext cx="386944" cy="50253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3E29340-3AE6-4DC9-8A1B-25EAF6618B34}"/>
              </a:ext>
            </a:extLst>
          </p:cNvPr>
          <p:cNvCxnSpPr>
            <a:cxnSpLocks/>
            <a:stCxn id="17" idx="3"/>
          </p:cNvCxnSpPr>
          <p:nvPr/>
        </p:nvCxnSpPr>
        <p:spPr>
          <a:xfrm>
            <a:off x="4121556" y="4732061"/>
            <a:ext cx="240842" cy="348996"/>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234D909-E06F-42BF-9970-EBDD535FA1D9}"/>
              </a:ext>
            </a:extLst>
          </p:cNvPr>
          <p:cNvCxnSpPr>
            <a:cxnSpLocks/>
            <a:stCxn id="13" idx="3"/>
          </p:cNvCxnSpPr>
          <p:nvPr/>
        </p:nvCxnSpPr>
        <p:spPr>
          <a:xfrm flipH="1">
            <a:off x="5134100" y="3861857"/>
            <a:ext cx="498604" cy="870204"/>
          </a:xfrm>
          <a:prstGeom prst="bentConnector4">
            <a:avLst>
              <a:gd name="adj1" fmla="val -45848"/>
              <a:gd name="adj2" fmla="val 65675"/>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979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6" grpId="0" animBg="1"/>
      <p:bldP spid="17"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B027-FE2B-48B1-9AEB-06D03EF6F96F}"/>
              </a:ext>
            </a:extLst>
          </p:cNvPr>
          <p:cNvSpPr>
            <a:spLocks noGrp="1"/>
          </p:cNvSpPr>
          <p:nvPr>
            <p:ph type="title"/>
          </p:nvPr>
        </p:nvSpPr>
        <p:spPr/>
        <p:txBody>
          <a:bodyPr>
            <a:normAutofit/>
          </a:bodyPr>
          <a:lstStyle/>
          <a:p>
            <a:r>
              <a:rPr lang="en-US" sz="3600" dirty="0">
                <a:solidFill>
                  <a:srgbClr val="FFC000"/>
                </a:solidFill>
              </a:rPr>
              <a:t>Modular Neural Network:</a:t>
            </a:r>
            <a:r>
              <a:rPr lang="en-US" sz="3600" dirty="0"/>
              <a:t> sub-NN construction</a:t>
            </a:r>
          </a:p>
        </p:txBody>
      </p:sp>
      <p:sp>
        <p:nvSpPr>
          <p:cNvPr id="3" name="Content Placeholder 2">
            <a:extLst>
              <a:ext uri="{FF2B5EF4-FFF2-40B4-BE49-F238E27FC236}">
                <a16:creationId xmlns:a16="http://schemas.microsoft.com/office/drawing/2014/main" id="{0FFEAA56-4B7D-40BD-991B-00DFBD775167}"/>
              </a:ext>
            </a:extLst>
          </p:cNvPr>
          <p:cNvSpPr>
            <a:spLocks noGrp="1"/>
          </p:cNvSpPr>
          <p:nvPr>
            <p:ph idx="1"/>
          </p:nvPr>
        </p:nvSpPr>
        <p:spPr>
          <a:xfrm>
            <a:off x="609600" y="1219200"/>
            <a:ext cx="10972800" cy="2209800"/>
          </a:xfrm>
        </p:spPr>
        <p:txBody>
          <a:bodyPr>
            <a:normAutofit/>
          </a:bodyPr>
          <a:lstStyle/>
          <a:p>
            <a:pPr algn="l"/>
            <a:r>
              <a:rPr lang="en-US" dirty="0"/>
              <a:t>Feature Extraction should not involve </a:t>
            </a:r>
            <a:r>
              <a:rPr lang="en-US" b="1" i="1" dirty="0">
                <a:solidFill>
                  <a:srgbClr val="FF0000"/>
                </a:solidFill>
              </a:rPr>
              <a:t>Required Goodput</a:t>
            </a:r>
            <a:endParaRPr lang="en-US" dirty="0"/>
          </a:p>
          <a:p>
            <a:pPr algn="l"/>
            <a:r>
              <a:rPr lang="en-US" b="1" i="1" dirty="0">
                <a:solidFill>
                  <a:srgbClr val="FF0000"/>
                </a:solidFill>
              </a:rPr>
              <a:t>Power Sub-NN </a:t>
            </a:r>
            <a:r>
              <a:rPr lang="en-US" dirty="0"/>
              <a:t>and</a:t>
            </a:r>
            <a:r>
              <a:rPr lang="en-US" b="1" dirty="0"/>
              <a:t> </a:t>
            </a:r>
            <a:r>
              <a:rPr lang="en-US" b="1" i="1" dirty="0">
                <a:solidFill>
                  <a:srgbClr val="FF0000"/>
                </a:solidFill>
              </a:rPr>
              <a:t>Rate Sub-NN </a:t>
            </a:r>
            <a:r>
              <a:rPr lang="en-US" dirty="0"/>
              <a:t>focus on separated tasks</a:t>
            </a:r>
          </a:p>
          <a:p>
            <a:pPr lvl="1"/>
            <a:r>
              <a:rPr lang="en-US" sz="2400" dirty="0"/>
              <a:t>They undertake the same features</a:t>
            </a:r>
          </a:p>
          <a:p>
            <a:pPr lvl="1"/>
            <a:r>
              <a:rPr lang="en-US" sz="2400" b="1" dirty="0"/>
              <a:t>Interconnection required: </a:t>
            </a:r>
            <a:r>
              <a:rPr lang="en-US" sz="2400" dirty="0"/>
              <a:t>The optimal rate depends on the power level</a:t>
            </a:r>
          </a:p>
        </p:txBody>
      </p:sp>
      <p:sp>
        <p:nvSpPr>
          <p:cNvPr id="4" name="Slide Number Placeholder 3">
            <a:extLst>
              <a:ext uri="{FF2B5EF4-FFF2-40B4-BE49-F238E27FC236}">
                <a16:creationId xmlns:a16="http://schemas.microsoft.com/office/drawing/2014/main" id="{3EBAB168-C651-4A9A-9325-9CA79AFDCF33}"/>
              </a:ext>
            </a:extLst>
          </p:cNvPr>
          <p:cNvSpPr>
            <a:spLocks noGrp="1"/>
          </p:cNvSpPr>
          <p:nvPr>
            <p:ph type="sldNum" sz="quarter" idx="12"/>
          </p:nvPr>
        </p:nvSpPr>
        <p:spPr/>
        <p:txBody>
          <a:bodyPr/>
          <a:lstStyle/>
          <a:p>
            <a:fld id="{B6F15528-21DE-4FAA-801E-634DDDAF4B2B}" type="slidenum">
              <a:rPr lang="en-US" smtClean="0"/>
              <a:pPr/>
              <a:t>26</a:t>
            </a:fld>
            <a:endParaRPr lang="en-US" dirty="0"/>
          </a:p>
        </p:txBody>
      </p:sp>
      <p:pic>
        <p:nvPicPr>
          <p:cNvPr id="8" name="Picture 7">
            <a:extLst>
              <a:ext uri="{FF2B5EF4-FFF2-40B4-BE49-F238E27FC236}">
                <a16:creationId xmlns:a16="http://schemas.microsoft.com/office/drawing/2014/main" id="{ECFF27C4-59B5-4386-903A-8F318DFFBBA5}"/>
              </a:ext>
            </a:extLst>
          </p:cNvPr>
          <p:cNvPicPr>
            <a:picLocks noChangeAspect="1"/>
          </p:cNvPicPr>
          <p:nvPr/>
        </p:nvPicPr>
        <p:blipFill>
          <a:blip r:embed="rId3"/>
          <a:stretch>
            <a:fillRect/>
          </a:stretch>
        </p:blipFill>
        <p:spPr>
          <a:xfrm>
            <a:off x="5151536" y="5586513"/>
            <a:ext cx="5829991" cy="673300"/>
          </a:xfrm>
          <a:prstGeom prst="rect">
            <a:avLst/>
          </a:prstGeom>
        </p:spPr>
      </p:pic>
      <p:pic>
        <p:nvPicPr>
          <p:cNvPr id="7" name="Picture 6">
            <a:extLst>
              <a:ext uri="{FF2B5EF4-FFF2-40B4-BE49-F238E27FC236}">
                <a16:creationId xmlns:a16="http://schemas.microsoft.com/office/drawing/2014/main" id="{3719D3F7-DF5B-4652-988B-3BABB8A9EA91}"/>
              </a:ext>
            </a:extLst>
          </p:cNvPr>
          <p:cNvPicPr>
            <a:picLocks noChangeAspect="1"/>
          </p:cNvPicPr>
          <p:nvPr/>
        </p:nvPicPr>
        <p:blipFill>
          <a:blip r:embed="rId4"/>
          <a:stretch>
            <a:fillRect/>
          </a:stretch>
        </p:blipFill>
        <p:spPr>
          <a:xfrm>
            <a:off x="648664" y="3260912"/>
            <a:ext cx="3901999" cy="3138412"/>
          </a:xfrm>
          <a:prstGeom prst="rect">
            <a:avLst/>
          </a:prstGeom>
        </p:spPr>
      </p:pic>
      <p:sp>
        <p:nvSpPr>
          <p:cNvPr id="9" name="Rectangle 8">
            <a:extLst>
              <a:ext uri="{FF2B5EF4-FFF2-40B4-BE49-F238E27FC236}">
                <a16:creationId xmlns:a16="http://schemas.microsoft.com/office/drawing/2014/main" id="{834DB281-457D-4959-A006-498DA69B6C0B}"/>
              </a:ext>
            </a:extLst>
          </p:cNvPr>
          <p:cNvSpPr/>
          <p:nvPr/>
        </p:nvSpPr>
        <p:spPr>
          <a:xfrm>
            <a:off x="6925201" y="4081390"/>
            <a:ext cx="969155" cy="533857"/>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Feature Extractor</a:t>
            </a:r>
          </a:p>
        </p:txBody>
      </p:sp>
      <p:sp>
        <p:nvSpPr>
          <p:cNvPr id="10" name="Rectangle 9">
            <a:extLst>
              <a:ext uri="{FF2B5EF4-FFF2-40B4-BE49-F238E27FC236}">
                <a16:creationId xmlns:a16="http://schemas.microsoft.com/office/drawing/2014/main" id="{E7487826-412D-448D-85BF-5025A29EA854}"/>
              </a:ext>
            </a:extLst>
          </p:cNvPr>
          <p:cNvSpPr/>
          <p:nvPr/>
        </p:nvSpPr>
        <p:spPr>
          <a:xfrm>
            <a:off x="8534299" y="3472128"/>
            <a:ext cx="969155" cy="533857"/>
          </a:xfrm>
          <a:prstGeom prst="rect">
            <a:avLst/>
          </a:pr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Power Sub-NN</a:t>
            </a:r>
          </a:p>
        </p:txBody>
      </p:sp>
      <p:sp>
        <p:nvSpPr>
          <p:cNvPr id="11" name="Rectangle 10">
            <a:extLst>
              <a:ext uri="{FF2B5EF4-FFF2-40B4-BE49-F238E27FC236}">
                <a16:creationId xmlns:a16="http://schemas.microsoft.com/office/drawing/2014/main" id="{D9933CC3-F84A-48C9-866C-3B4749D9F797}"/>
              </a:ext>
            </a:extLst>
          </p:cNvPr>
          <p:cNvSpPr/>
          <p:nvPr/>
        </p:nvSpPr>
        <p:spPr>
          <a:xfrm>
            <a:off x="8534299" y="4700459"/>
            <a:ext cx="969155" cy="533857"/>
          </a:xfrm>
          <a:prstGeom prst="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Rate </a:t>
            </a:r>
          </a:p>
          <a:p>
            <a:pPr algn="ctr"/>
            <a:r>
              <a:rPr lang="en-US" sz="1200" dirty="0">
                <a:solidFill>
                  <a:schemeClr val="tx1"/>
                </a:solidFill>
                <a:latin typeface="Arial" panose="020B0604020202020204" pitchFamily="34" charset="0"/>
                <a:cs typeface="Arial" panose="020B0604020202020204" pitchFamily="34" charset="0"/>
              </a:rPr>
              <a:t>Sub-NN</a:t>
            </a:r>
          </a:p>
        </p:txBody>
      </p:sp>
      <p:cxnSp>
        <p:nvCxnSpPr>
          <p:cNvPr id="12" name="Straight Arrow Connector 11">
            <a:extLst>
              <a:ext uri="{FF2B5EF4-FFF2-40B4-BE49-F238E27FC236}">
                <a16:creationId xmlns:a16="http://schemas.microsoft.com/office/drawing/2014/main" id="{0BBED56E-7D2D-42EE-A6BD-F86F57074714}"/>
              </a:ext>
            </a:extLst>
          </p:cNvPr>
          <p:cNvCxnSpPr>
            <a:endCxn id="9" idx="1"/>
          </p:cNvCxnSpPr>
          <p:nvPr/>
        </p:nvCxnSpPr>
        <p:spPr>
          <a:xfrm>
            <a:off x="6477582" y="4348318"/>
            <a:ext cx="447618" cy="1"/>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724CF4C-904E-41D4-8DF1-6B713CD55857}"/>
              </a:ext>
            </a:extLst>
          </p:cNvPr>
          <p:cNvCxnSpPr>
            <a:cxnSpLocks/>
          </p:cNvCxnSpPr>
          <p:nvPr/>
        </p:nvCxnSpPr>
        <p:spPr>
          <a:xfrm>
            <a:off x="6477582" y="3600171"/>
            <a:ext cx="2056716"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A945859-5CD0-4BE4-AADB-2FDFBADB394B}"/>
              </a:ext>
            </a:extLst>
          </p:cNvPr>
          <p:cNvCxnSpPr>
            <a:cxnSpLocks/>
            <a:stCxn id="9" idx="3"/>
            <a:endCxn id="10" idx="1"/>
          </p:cNvCxnSpPr>
          <p:nvPr/>
        </p:nvCxnSpPr>
        <p:spPr>
          <a:xfrm flipV="1">
            <a:off x="7894355" y="3739057"/>
            <a:ext cx="639944" cy="609262"/>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0E54186-684C-42BF-B4F6-01ED94A2A688}"/>
              </a:ext>
            </a:extLst>
          </p:cNvPr>
          <p:cNvCxnSpPr>
            <a:cxnSpLocks/>
            <a:stCxn id="9" idx="3"/>
            <a:endCxn id="11" idx="1"/>
          </p:cNvCxnSpPr>
          <p:nvPr/>
        </p:nvCxnSpPr>
        <p:spPr>
          <a:xfrm>
            <a:off x="7894355" y="4348319"/>
            <a:ext cx="639944" cy="619069"/>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0A0D55B-1097-4A1D-B0F0-897E900B29D9}"/>
              </a:ext>
            </a:extLst>
          </p:cNvPr>
          <p:cNvCxnSpPr>
            <a:cxnSpLocks/>
            <a:stCxn id="10" idx="3"/>
          </p:cNvCxnSpPr>
          <p:nvPr/>
        </p:nvCxnSpPr>
        <p:spPr>
          <a:xfrm>
            <a:off x="9503456" y="3739054"/>
            <a:ext cx="80899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32E175A-3062-45F2-82CB-5E6D89A34D37}"/>
              </a:ext>
            </a:extLst>
          </p:cNvPr>
          <p:cNvCxnSpPr>
            <a:cxnSpLocks/>
            <a:stCxn id="11" idx="3"/>
          </p:cNvCxnSpPr>
          <p:nvPr/>
        </p:nvCxnSpPr>
        <p:spPr>
          <a:xfrm>
            <a:off x="9503456" y="4967385"/>
            <a:ext cx="808997" cy="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74010DA6-312A-49A5-ADF6-F6E97F553239}"/>
              </a:ext>
            </a:extLst>
          </p:cNvPr>
          <p:cNvCxnSpPr>
            <a:stCxn id="10" idx="3"/>
            <a:endCxn id="11" idx="0"/>
          </p:cNvCxnSpPr>
          <p:nvPr/>
        </p:nvCxnSpPr>
        <p:spPr>
          <a:xfrm flipH="1">
            <a:off x="9018879" y="3739057"/>
            <a:ext cx="484577" cy="961402"/>
          </a:xfrm>
          <a:prstGeom prst="bentConnector4">
            <a:avLst>
              <a:gd name="adj1" fmla="val -35381"/>
              <a:gd name="adj2" fmla="val 63882"/>
            </a:avLst>
          </a:prstGeom>
          <a:ln w="381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3F34910-3811-46D8-92A6-300F28F4E1F0}"/>
              </a:ext>
            </a:extLst>
          </p:cNvPr>
          <p:cNvSpPr txBox="1"/>
          <p:nvPr/>
        </p:nvSpPr>
        <p:spPr>
          <a:xfrm>
            <a:off x="5531476" y="4005983"/>
            <a:ext cx="969155" cy="715581"/>
          </a:xfrm>
          <a:prstGeom prst="rect">
            <a:avLst/>
          </a:prstGeom>
          <a:noFill/>
        </p:spPr>
        <p:txBody>
          <a:bodyPr wrap="square" rtlCol="0">
            <a:spAutoFit/>
          </a:bodyPr>
          <a:lstStyle/>
          <a:p>
            <a:pPr algn="ctr"/>
            <a:r>
              <a:rPr lang="en-US" sz="1350" dirty="0">
                <a:latin typeface="Arial" panose="020B0604020202020204" pitchFamily="34" charset="0"/>
                <a:cs typeface="Arial" panose="020B0604020202020204" pitchFamily="34" charset="0"/>
              </a:rPr>
              <a:t>Channel Condition Metrics</a:t>
            </a:r>
          </a:p>
        </p:txBody>
      </p:sp>
      <p:sp>
        <p:nvSpPr>
          <p:cNvPr id="20" name="TextBox 19">
            <a:extLst>
              <a:ext uri="{FF2B5EF4-FFF2-40B4-BE49-F238E27FC236}">
                <a16:creationId xmlns:a16="http://schemas.microsoft.com/office/drawing/2014/main" id="{E400FCEF-C108-4246-9A65-DEC072192FAD}"/>
              </a:ext>
            </a:extLst>
          </p:cNvPr>
          <p:cNvSpPr txBox="1"/>
          <p:nvPr/>
        </p:nvSpPr>
        <p:spPr>
          <a:xfrm>
            <a:off x="5508429" y="3357799"/>
            <a:ext cx="969155" cy="507831"/>
          </a:xfrm>
          <a:prstGeom prst="rect">
            <a:avLst/>
          </a:prstGeom>
          <a:noFill/>
        </p:spPr>
        <p:txBody>
          <a:bodyPr wrap="square" rtlCol="0">
            <a:spAutoFit/>
          </a:bodyPr>
          <a:lstStyle/>
          <a:p>
            <a:pPr algn="ctr"/>
            <a:r>
              <a:rPr lang="en-US" sz="1350" dirty="0">
                <a:latin typeface="Arial" panose="020B0604020202020204" pitchFamily="34" charset="0"/>
                <a:cs typeface="Arial" panose="020B0604020202020204" pitchFamily="34" charset="0"/>
              </a:rPr>
              <a:t>Required Goodput</a:t>
            </a:r>
          </a:p>
        </p:txBody>
      </p:sp>
      <p:sp>
        <p:nvSpPr>
          <p:cNvPr id="21" name="TextBox 20">
            <a:extLst>
              <a:ext uri="{FF2B5EF4-FFF2-40B4-BE49-F238E27FC236}">
                <a16:creationId xmlns:a16="http://schemas.microsoft.com/office/drawing/2014/main" id="{1B06E1F1-CB4F-4878-AC6E-9387E7F85156}"/>
              </a:ext>
            </a:extLst>
          </p:cNvPr>
          <p:cNvSpPr txBox="1"/>
          <p:nvPr/>
        </p:nvSpPr>
        <p:spPr>
          <a:xfrm>
            <a:off x="10215513" y="3429436"/>
            <a:ext cx="1418359" cy="715581"/>
          </a:xfrm>
          <a:prstGeom prst="rect">
            <a:avLst/>
          </a:prstGeom>
          <a:noFill/>
        </p:spPr>
        <p:txBody>
          <a:bodyPr wrap="square" rtlCol="0">
            <a:spAutoFit/>
          </a:bodyPr>
          <a:lstStyle/>
          <a:p>
            <a:pPr algn="ctr"/>
            <a:r>
              <a:rPr lang="en-US" sz="1350" dirty="0">
                <a:latin typeface="Arial" panose="020B0604020202020204" pitchFamily="34" charset="0"/>
                <a:cs typeface="Arial" panose="020B0604020202020204" pitchFamily="34" charset="0"/>
              </a:rPr>
              <a:t>Minimum Required RF Power</a:t>
            </a:r>
          </a:p>
        </p:txBody>
      </p:sp>
      <p:sp>
        <p:nvSpPr>
          <p:cNvPr id="22" name="TextBox 21">
            <a:extLst>
              <a:ext uri="{FF2B5EF4-FFF2-40B4-BE49-F238E27FC236}">
                <a16:creationId xmlns:a16="http://schemas.microsoft.com/office/drawing/2014/main" id="{734A6EF4-AF9C-4960-8321-99FB799495AD}"/>
              </a:ext>
            </a:extLst>
          </p:cNvPr>
          <p:cNvSpPr txBox="1"/>
          <p:nvPr/>
        </p:nvSpPr>
        <p:spPr>
          <a:xfrm>
            <a:off x="10208544" y="4727244"/>
            <a:ext cx="1418359" cy="507831"/>
          </a:xfrm>
          <a:prstGeom prst="rect">
            <a:avLst/>
          </a:prstGeom>
          <a:noFill/>
        </p:spPr>
        <p:txBody>
          <a:bodyPr wrap="square" rtlCol="0">
            <a:spAutoFit/>
          </a:bodyPr>
          <a:lstStyle/>
          <a:p>
            <a:pPr algn="ctr"/>
            <a:r>
              <a:rPr lang="en-US" sz="1350" dirty="0">
                <a:latin typeface="Arial" panose="020B0604020202020204" pitchFamily="34" charset="0"/>
                <a:cs typeface="Arial" panose="020B0604020202020204" pitchFamily="34" charset="0"/>
              </a:rPr>
              <a:t>Optimal Data Rate</a:t>
            </a:r>
          </a:p>
        </p:txBody>
      </p:sp>
      <p:sp>
        <p:nvSpPr>
          <p:cNvPr id="23" name="Rectangle 22">
            <a:extLst>
              <a:ext uri="{FF2B5EF4-FFF2-40B4-BE49-F238E27FC236}">
                <a16:creationId xmlns:a16="http://schemas.microsoft.com/office/drawing/2014/main" id="{6A136CCE-92ED-42D9-AC6B-B92C7A08208B}"/>
              </a:ext>
            </a:extLst>
          </p:cNvPr>
          <p:cNvSpPr/>
          <p:nvPr/>
        </p:nvSpPr>
        <p:spPr>
          <a:xfrm>
            <a:off x="5436382" y="3351732"/>
            <a:ext cx="6144987" cy="1966237"/>
          </a:xfrm>
          <a:prstGeom prst="rect">
            <a:avLst/>
          </a:prstGeom>
          <a:noFill/>
          <a:ln w="1905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 name="Arrow: Right 4">
            <a:extLst>
              <a:ext uri="{FF2B5EF4-FFF2-40B4-BE49-F238E27FC236}">
                <a16:creationId xmlns:a16="http://schemas.microsoft.com/office/drawing/2014/main" id="{73147160-09FE-4016-B35D-27F6B767DF17}"/>
              </a:ext>
            </a:extLst>
          </p:cNvPr>
          <p:cNvSpPr/>
          <p:nvPr/>
        </p:nvSpPr>
        <p:spPr bwMode="auto">
          <a:xfrm>
            <a:off x="4735892" y="4173347"/>
            <a:ext cx="515261" cy="794460"/>
          </a:xfrm>
          <a:prstGeom prst="rightArrow">
            <a:avLst/>
          </a:prstGeom>
          <a:solidFill>
            <a:srgbClr val="00B0F0"/>
          </a:solidFill>
          <a:ln w="19050">
            <a:solidFill>
              <a:schemeClr val="tx1"/>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cxnSp>
        <p:nvCxnSpPr>
          <p:cNvPr id="29" name="Straight Connector 28">
            <a:extLst>
              <a:ext uri="{FF2B5EF4-FFF2-40B4-BE49-F238E27FC236}">
                <a16:creationId xmlns:a16="http://schemas.microsoft.com/office/drawing/2014/main" id="{BEE66631-2278-4B19-960B-B1EC71F81D4C}"/>
              </a:ext>
            </a:extLst>
          </p:cNvPr>
          <p:cNvCxnSpPr/>
          <p:nvPr/>
        </p:nvCxnSpPr>
        <p:spPr>
          <a:xfrm>
            <a:off x="8224029" y="6259813"/>
            <a:ext cx="71181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1A4C78A-3CAC-4DA1-838F-96DB2A8DD3FF}"/>
              </a:ext>
            </a:extLst>
          </p:cNvPr>
          <p:cNvCxnSpPr>
            <a:cxnSpLocks/>
          </p:cNvCxnSpPr>
          <p:nvPr/>
        </p:nvCxnSpPr>
        <p:spPr>
          <a:xfrm>
            <a:off x="9021878" y="6171910"/>
            <a:ext cx="205671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FB6A8A1-7560-4BAE-8C7C-ECEC2680B4B6}"/>
              </a:ext>
            </a:extLst>
          </p:cNvPr>
          <p:cNvSpPr txBox="1"/>
          <p:nvPr/>
        </p:nvSpPr>
        <p:spPr>
          <a:xfrm>
            <a:off x="7549353" y="6254460"/>
            <a:ext cx="1842977" cy="646331"/>
          </a:xfrm>
          <a:prstGeom prst="rect">
            <a:avLst/>
          </a:prstGeom>
          <a:noFill/>
        </p:spPr>
        <p:txBody>
          <a:bodyPr wrap="square" rtlCol="0">
            <a:spAutoFit/>
          </a:bodyPr>
          <a:lstStyle/>
          <a:p>
            <a:pPr algn="ctr"/>
            <a:r>
              <a:rPr lang="en-US" dirty="0">
                <a:solidFill>
                  <a:srgbClr val="FF0000"/>
                </a:solidFill>
              </a:rPr>
              <a:t>Power regression error</a:t>
            </a:r>
          </a:p>
        </p:txBody>
      </p:sp>
      <p:sp>
        <p:nvSpPr>
          <p:cNvPr id="33" name="TextBox 32">
            <a:extLst>
              <a:ext uri="{FF2B5EF4-FFF2-40B4-BE49-F238E27FC236}">
                <a16:creationId xmlns:a16="http://schemas.microsoft.com/office/drawing/2014/main" id="{D290277B-BD59-4762-94F9-0789C5F5C000}"/>
              </a:ext>
            </a:extLst>
          </p:cNvPr>
          <p:cNvSpPr txBox="1"/>
          <p:nvPr/>
        </p:nvSpPr>
        <p:spPr>
          <a:xfrm>
            <a:off x="9326273" y="6171910"/>
            <a:ext cx="1842977" cy="646331"/>
          </a:xfrm>
          <a:prstGeom prst="rect">
            <a:avLst/>
          </a:prstGeom>
          <a:noFill/>
        </p:spPr>
        <p:txBody>
          <a:bodyPr wrap="square" rtlCol="0">
            <a:spAutoFit/>
          </a:bodyPr>
          <a:lstStyle/>
          <a:p>
            <a:pPr algn="ctr"/>
            <a:r>
              <a:rPr lang="en-US" dirty="0">
                <a:solidFill>
                  <a:srgbClr val="FF0000"/>
                </a:solidFill>
              </a:rPr>
              <a:t>Rate classification error</a:t>
            </a:r>
          </a:p>
        </p:txBody>
      </p:sp>
    </p:spTree>
    <p:extLst>
      <p:ext uri="{BB962C8B-B14F-4D97-AF65-F5344CB8AC3E}">
        <p14:creationId xmlns:p14="http://schemas.microsoft.com/office/powerpoint/2010/main" val="587824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par>
                                <p:cTn id="47" presetID="10"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
                                            <p:txEl>
                                              <p:pRg st="1" end="1"/>
                                            </p:txEl>
                                          </p:spTgt>
                                        </p:tgtEl>
                                        <p:attrNameLst>
                                          <p:attrName>style.visibility</p:attrName>
                                        </p:attrNameLst>
                                      </p:cBhvr>
                                      <p:to>
                                        <p:strVal val="visible"/>
                                      </p:to>
                                    </p:set>
                                    <p:animEffect transition="in" filter="fade">
                                      <p:cBhvr>
                                        <p:cTn id="54" dur="500"/>
                                        <p:tgtEl>
                                          <p:spTgt spid="3">
                                            <p:txEl>
                                              <p:pRg st="1" end="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par>
                                <p:cTn id="60" presetID="10" presetClass="entr" presetSubtype="0" fill="hold"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500"/>
                                        <p:tgtEl>
                                          <p:spTgt spid="1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
                                            <p:txEl>
                                              <p:pRg st="2" end="2"/>
                                            </p:txEl>
                                          </p:spTgt>
                                        </p:tgtEl>
                                        <p:attrNameLst>
                                          <p:attrName>style.visibility</p:attrName>
                                        </p:attrNameLst>
                                      </p:cBhvr>
                                      <p:to>
                                        <p:strVal val="visible"/>
                                      </p:to>
                                    </p:set>
                                    <p:animEffect transition="in" filter="fade">
                                      <p:cBhvr>
                                        <p:cTn id="67" dur="500"/>
                                        <p:tgtEl>
                                          <p:spTgt spid="3">
                                            <p:txEl>
                                              <p:pRg st="2" end="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500"/>
                                        <p:tgtEl>
                                          <p:spTgt spid="14"/>
                                        </p:tgtEl>
                                      </p:cBhvr>
                                    </p:animEffect>
                                  </p:childTnLst>
                                </p:cTn>
                              </p:par>
                              <p:par>
                                <p:cTn id="73" presetID="10" presetClass="entr" presetSubtype="0" fill="hold" nodeType="with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fade">
                                      <p:cBhvr>
                                        <p:cTn id="75" dur="500"/>
                                        <p:tgtEl>
                                          <p:spTgt spid="15"/>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3">
                                            <p:txEl>
                                              <p:pRg st="3" end="3"/>
                                            </p:txEl>
                                          </p:spTgt>
                                        </p:tgtEl>
                                        <p:attrNameLst>
                                          <p:attrName>style.visibility</p:attrName>
                                        </p:attrNameLst>
                                      </p:cBhvr>
                                      <p:to>
                                        <p:strVal val="visible"/>
                                      </p:to>
                                    </p:set>
                                    <p:animEffect transition="in" filter="fade">
                                      <p:cBhvr>
                                        <p:cTn id="80" dur="500"/>
                                        <p:tgtEl>
                                          <p:spTgt spid="3">
                                            <p:txEl>
                                              <p:pRg st="3" end="3"/>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fade">
                                      <p:cBhvr>
                                        <p:cTn id="85" dur="500"/>
                                        <p:tgtEl>
                                          <p:spTgt spid="18"/>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8"/>
                                        </p:tgtEl>
                                        <p:attrNameLst>
                                          <p:attrName>style.visibility</p:attrName>
                                        </p:attrNameLst>
                                      </p:cBhvr>
                                      <p:to>
                                        <p:strVal val="visible"/>
                                      </p:to>
                                    </p:set>
                                    <p:animEffect transition="in" filter="fade">
                                      <p:cBhvr>
                                        <p:cTn id="90" dur="500"/>
                                        <p:tgtEl>
                                          <p:spTgt spid="8"/>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29"/>
                                        </p:tgtEl>
                                        <p:attrNameLst>
                                          <p:attrName>style.visibility</p:attrName>
                                        </p:attrNameLst>
                                      </p:cBhvr>
                                      <p:to>
                                        <p:strVal val="visible"/>
                                      </p:to>
                                    </p:set>
                                    <p:animEffect transition="in" filter="fade">
                                      <p:cBhvr>
                                        <p:cTn id="95" dur="500"/>
                                        <p:tgtEl>
                                          <p:spTgt spid="2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2"/>
                                        </p:tgtEl>
                                        <p:attrNameLst>
                                          <p:attrName>style.visibility</p:attrName>
                                        </p:attrNameLst>
                                      </p:cBhvr>
                                      <p:to>
                                        <p:strVal val="visible"/>
                                      </p:to>
                                    </p:set>
                                    <p:animEffect transition="in" filter="fade">
                                      <p:cBhvr>
                                        <p:cTn id="98" dur="500"/>
                                        <p:tgtEl>
                                          <p:spTgt spid="32"/>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33"/>
                                        </p:tgtEl>
                                        <p:attrNameLst>
                                          <p:attrName>style.visibility</p:attrName>
                                        </p:attrNameLst>
                                      </p:cBhvr>
                                      <p:to>
                                        <p:strVal val="visible"/>
                                      </p:to>
                                    </p:set>
                                    <p:animEffect transition="in" filter="fade">
                                      <p:cBhvr>
                                        <p:cTn id="103" dur="500"/>
                                        <p:tgtEl>
                                          <p:spTgt spid="33"/>
                                        </p:tgtEl>
                                      </p:cBhvr>
                                    </p:animEffect>
                                  </p:childTnLst>
                                </p:cTn>
                              </p:par>
                              <p:par>
                                <p:cTn id="104" presetID="10" presetClass="entr" presetSubtype="0" fill="hold" nodeType="withEffect">
                                  <p:stCondLst>
                                    <p:cond delay="0"/>
                                  </p:stCondLst>
                                  <p:childTnLst>
                                    <p:set>
                                      <p:cBhvr>
                                        <p:cTn id="105" dur="1" fill="hold">
                                          <p:stCondLst>
                                            <p:cond delay="0"/>
                                          </p:stCondLst>
                                        </p:cTn>
                                        <p:tgtEl>
                                          <p:spTgt spid="30"/>
                                        </p:tgtEl>
                                        <p:attrNameLst>
                                          <p:attrName>style.visibility</p:attrName>
                                        </p:attrNameLst>
                                      </p:cBhvr>
                                      <p:to>
                                        <p:strVal val="visible"/>
                                      </p:to>
                                    </p:set>
                                    <p:animEffect transition="in" filter="fade">
                                      <p:cBhvr>
                                        <p:cTn id="10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9" grpId="0"/>
      <p:bldP spid="20" grpId="0"/>
      <p:bldP spid="21" grpId="0"/>
      <p:bldP spid="22" grpId="0"/>
      <p:bldP spid="23" grpId="0" animBg="1"/>
      <p:bldP spid="5" grpId="0" animBg="1"/>
      <p:bldP spid="32" grpId="0"/>
      <p:bldP spid="33"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412FD-C83C-44A2-820C-9F7E77224624}"/>
              </a:ext>
            </a:extLst>
          </p:cNvPr>
          <p:cNvSpPr>
            <a:spLocks noGrp="1"/>
          </p:cNvSpPr>
          <p:nvPr>
            <p:ph type="title"/>
          </p:nvPr>
        </p:nvSpPr>
        <p:spPr/>
        <p:txBody>
          <a:bodyPr>
            <a:normAutofit/>
          </a:bodyPr>
          <a:lstStyle/>
          <a:p>
            <a:r>
              <a:rPr lang="en-US" sz="3600" dirty="0"/>
              <a:t>Online Model Refinement</a:t>
            </a:r>
          </a:p>
        </p:txBody>
      </p:sp>
      <p:sp>
        <p:nvSpPr>
          <p:cNvPr id="3" name="Content Placeholder 2">
            <a:extLst>
              <a:ext uri="{FF2B5EF4-FFF2-40B4-BE49-F238E27FC236}">
                <a16:creationId xmlns:a16="http://schemas.microsoft.com/office/drawing/2014/main" id="{B94E0BA0-13EB-4060-A64B-7A2E5A022F0E}"/>
              </a:ext>
            </a:extLst>
          </p:cNvPr>
          <p:cNvSpPr>
            <a:spLocks noGrp="1"/>
          </p:cNvSpPr>
          <p:nvPr>
            <p:ph idx="1"/>
          </p:nvPr>
        </p:nvSpPr>
        <p:spPr>
          <a:xfrm>
            <a:off x="609600" y="1219200"/>
            <a:ext cx="10972800" cy="1811716"/>
          </a:xfrm>
        </p:spPr>
        <p:txBody>
          <a:bodyPr>
            <a:normAutofit/>
          </a:bodyPr>
          <a:lstStyle/>
          <a:p>
            <a:r>
              <a:rPr lang="en-US" sz="3200" b="1" dirty="0"/>
              <a:t>Adapt to untrained channel conditions via online learning</a:t>
            </a:r>
          </a:p>
          <a:p>
            <a:pPr lvl="1"/>
            <a:r>
              <a:rPr lang="en-US" sz="2800" dirty="0"/>
              <a:t>No label -&gt; supervised training is impossible</a:t>
            </a:r>
          </a:p>
          <a:p>
            <a:pPr lvl="1"/>
            <a:r>
              <a:rPr lang="en-US" sz="2800" dirty="0"/>
              <a:t>Use the current predictions and the goodput difference</a:t>
            </a:r>
          </a:p>
        </p:txBody>
      </p:sp>
      <p:sp>
        <p:nvSpPr>
          <p:cNvPr id="4" name="Slide Number Placeholder 3">
            <a:extLst>
              <a:ext uri="{FF2B5EF4-FFF2-40B4-BE49-F238E27FC236}">
                <a16:creationId xmlns:a16="http://schemas.microsoft.com/office/drawing/2014/main" id="{6BABB82B-E397-499B-A6D6-5E1C374F7508}"/>
              </a:ext>
            </a:extLst>
          </p:cNvPr>
          <p:cNvSpPr>
            <a:spLocks noGrp="1"/>
          </p:cNvSpPr>
          <p:nvPr>
            <p:ph type="sldNum" sz="quarter" idx="12"/>
          </p:nvPr>
        </p:nvSpPr>
        <p:spPr/>
        <p:txBody>
          <a:bodyPr/>
          <a:lstStyle/>
          <a:p>
            <a:fld id="{B6F15528-21DE-4FAA-801E-634DDDAF4B2B}" type="slidenum">
              <a:rPr lang="en-US" smtClean="0"/>
              <a:pPr/>
              <a:t>27</a:t>
            </a:fld>
            <a:endParaRPr lang="en-US" dirty="0"/>
          </a:p>
        </p:txBody>
      </p:sp>
      <p:pic>
        <p:nvPicPr>
          <p:cNvPr id="6" name="Picture 5">
            <a:extLst>
              <a:ext uri="{FF2B5EF4-FFF2-40B4-BE49-F238E27FC236}">
                <a16:creationId xmlns:a16="http://schemas.microsoft.com/office/drawing/2014/main" id="{E2CD9813-ACEF-43FF-A112-88BB51B0E57D}"/>
              </a:ext>
            </a:extLst>
          </p:cNvPr>
          <p:cNvPicPr>
            <a:picLocks noChangeAspect="1"/>
          </p:cNvPicPr>
          <p:nvPr/>
        </p:nvPicPr>
        <p:blipFill>
          <a:blip r:embed="rId3"/>
          <a:stretch>
            <a:fillRect/>
          </a:stretch>
        </p:blipFill>
        <p:spPr>
          <a:xfrm>
            <a:off x="1454114" y="3113302"/>
            <a:ext cx="3827480" cy="621166"/>
          </a:xfrm>
          <a:prstGeom prst="rect">
            <a:avLst/>
          </a:prstGeom>
        </p:spPr>
      </p:pic>
      <p:pic>
        <p:nvPicPr>
          <p:cNvPr id="8" name="Picture 7">
            <a:extLst>
              <a:ext uri="{FF2B5EF4-FFF2-40B4-BE49-F238E27FC236}">
                <a16:creationId xmlns:a16="http://schemas.microsoft.com/office/drawing/2014/main" id="{C68D1A2B-3B3C-4032-BD8A-8DDABCE619CD}"/>
              </a:ext>
            </a:extLst>
          </p:cNvPr>
          <p:cNvPicPr>
            <a:picLocks noChangeAspect="1"/>
          </p:cNvPicPr>
          <p:nvPr/>
        </p:nvPicPr>
        <p:blipFill>
          <a:blip r:embed="rId4"/>
          <a:stretch>
            <a:fillRect/>
          </a:stretch>
        </p:blipFill>
        <p:spPr>
          <a:xfrm>
            <a:off x="1428068" y="4602609"/>
            <a:ext cx="5510065" cy="721556"/>
          </a:xfrm>
          <a:prstGeom prst="rect">
            <a:avLst/>
          </a:prstGeom>
        </p:spPr>
      </p:pic>
      <p:pic>
        <p:nvPicPr>
          <p:cNvPr id="10" name="Picture 9">
            <a:extLst>
              <a:ext uri="{FF2B5EF4-FFF2-40B4-BE49-F238E27FC236}">
                <a16:creationId xmlns:a16="http://schemas.microsoft.com/office/drawing/2014/main" id="{5BCDF99C-CCE0-471E-BDFC-EC11E5A8BF9F}"/>
              </a:ext>
            </a:extLst>
          </p:cNvPr>
          <p:cNvPicPr>
            <a:picLocks noChangeAspect="1"/>
          </p:cNvPicPr>
          <p:nvPr/>
        </p:nvPicPr>
        <p:blipFill>
          <a:blip r:embed="rId5"/>
          <a:stretch>
            <a:fillRect/>
          </a:stretch>
        </p:blipFill>
        <p:spPr>
          <a:xfrm>
            <a:off x="7739025" y="3191670"/>
            <a:ext cx="3937111" cy="2821878"/>
          </a:xfrm>
          <a:prstGeom prst="rect">
            <a:avLst/>
          </a:prstGeom>
        </p:spPr>
      </p:pic>
      <p:sp>
        <p:nvSpPr>
          <p:cNvPr id="5" name="Rectangle 4">
            <a:extLst>
              <a:ext uri="{FF2B5EF4-FFF2-40B4-BE49-F238E27FC236}">
                <a16:creationId xmlns:a16="http://schemas.microsoft.com/office/drawing/2014/main" id="{0D9197EC-6F82-4615-94E6-3D2409AB12D9}"/>
              </a:ext>
            </a:extLst>
          </p:cNvPr>
          <p:cNvSpPr/>
          <p:nvPr/>
        </p:nvSpPr>
        <p:spPr bwMode="auto">
          <a:xfrm>
            <a:off x="4486568" y="3209572"/>
            <a:ext cx="685801" cy="428625"/>
          </a:xfrm>
          <a:prstGeom prst="rect">
            <a:avLst/>
          </a:prstGeom>
          <a:noFill/>
          <a:ln w="28575">
            <a:solidFill>
              <a:srgbClr val="0070C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algn="ctr"/>
            <a:endParaRPr lang="en-US"/>
          </a:p>
        </p:txBody>
      </p:sp>
      <p:sp>
        <p:nvSpPr>
          <p:cNvPr id="9" name="Rectangle 8">
            <a:extLst>
              <a:ext uri="{FF2B5EF4-FFF2-40B4-BE49-F238E27FC236}">
                <a16:creationId xmlns:a16="http://schemas.microsoft.com/office/drawing/2014/main" id="{24442225-5388-4E3D-8732-C3B4356CC562}"/>
              </a:ext>
            </a:extLst>
          </p:cNvPr>
          <p:cNvSpPr/>
          <p:nvPr/>
        </p:nvSpPr>
        <p:spPr bwMode="auto">
          <a:xfrm>
            <a:off x="3840200" y="3209571"/>
            <a:ext cx="342901" cy="42862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algn="ctr"/>
            <a:endParaRPr lang="en-US"/>
          </a:p>
        </p:txBody>
      </p:sp>
      <p:sp>
        <p:nvSpPr>
          <p:cNvPr id="11" name="TextBox 10">
            <a:extLst>
              <a:ext uri="{FF2B5EF4-FFF2-40B4-BE49-F238E27FC236}">
                <a16:creationId xmlns:a16="http://schemas.microsoft.com/office/drawing/2014/main" id="{67360978-973B-43D0-A1CB-B0C448ED967E}"/>
              </a:ext>
            </a:extLst>
          </p:cNvPr>
          <p:cNvSpPr txBox="1"/>
          <p:nvPr/>
        </p:nvSpPr>
        <p:spPr>
          <a:xfrm>
            <a:off x="5225184" y="3223828"/>
            <a:ext cx="2332774" cy="400110"/>
          </a:xfrm>
          <a:prstGeom prst="rect">
            <a:avLst/>
          </a:prstGeom>
          <a:noFill/>
        </p:spPr>
        <p:txBody>
          <a:bodyPr wrap="square">
            <a:spAutoFit/>
          </a:bodyPr>
          <a:lstStyle/>
          <a:p>
            <a:r>
              <a:rPr lang="en-US" sz="2000" b="1" dirty="0">
                <a:solidFill>
                  <a:srgbClr val="0070C0"/>
                </a:solidFill>
              </a:rPr>
              <a:t>Power minimization</a:t>
            </a:r>
          </a:p>
        </p:txBody>
      </p:sp>
      <p:cxnSp>
        <p:nvCxnSpPr>
          <p:cNvPr id="16" name="Straight Arrow Connector 15">
            <a:extLst>
              <a:ext uri="{FF2B5EF4-FFF2-40B4-BE49-F238E27FC236}">
                <a16:creationId xmlns:a16="http://schemas.microsoft.com/office/drawing/2014/main" id="{76095CB2-0A34-4A9E-B85E-0B66ECB7E664}"/>
              </a:ext>
            </a:extLst>
          </p:cNvPr>
          <p:cNvCxnSpPr>
            <a:cxnSpLocks/>
            <a:stCxn id="9" idx="2"/>
          </p:cNvCxnSpPr>
          <p:nvPr/>
        </p:nvCxnSpPr>
        <p:spPr>
          <a:xfrm>
            <a:off x="4011651" y="3638196"/>
            <a:ext cx="0" cy="887655"/>
          </a:xfrm>
          <a:prstGeom prst="straightConnector1">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8F0501A-D4DD-4EA4-8D2B-1D5CD2110C57}"/>
              </a:ext>
            </a:extLst>
          </p:cNvPr>
          <p:cNvSpPr txBox="1"/>
          <p:nvPr/>
        </p:nvSpPr>
        <p:spPr>
          <a:xfrm>
            <a:off x="1652116" y="3791151"/>
            <a:ext cx="2352675" cy="707886"/>
          </a:xfrm>
          <a:prstGeom prst="rect">
            <a:avLst/>
          </a:prstGeom>
          <a:noFill/>
        </p:spPr>
        <p:txBody>
          <a:bodyPr wrap="square">
            <a:spAutoFit/>
          </a:bodyPr>
          <a:lstStyle/>
          <a:p>
            <a:pPr algn="ctr"/>
            <a:r>
              <a:rPr lang="en-US" sz="2000" b="1" dirty="0">
                <a:solidFill>
                  <a:srgbClr val="FF0000"/>
                </a:solidFill>
              </a:rPr>
              <a:t>Goodput difference minimization</a:t>
            </a:r>
          </a:p>
        </p:txBody>
      </p:sp>
      <p:sp>
        <p:nvSpPr>
          <p:cNvPr id="20" name="TextBox 19">
            <a:extLst>
              <a:ext uri="{FF2B5EF4-FFF2-40B4-BE49-F238E27FC236}">
                <a16:creationId xmlns:a16="http://schemas.microsoft.com/office/drawing/2014/main" id="{AC247227-C41C-4071-8CB8-2B0899433BF7}"/>
              </a:ext>
            </a:extLst>
          </p:cNvPr>
          <p:cNvSpPr txBox="1"/>
          <p:nvPr/>
        </p:nvSpPr>
        <p:spPr>
          <a:xfrm>
            <a:off x="5719157" y="5439741"/>
            <a:ext cx="1495425" cy="707886"/>
          </a:xfrm>
          <a:prstGeom prst="rect">
            <a:avLst/>
          </a:prstGeom>
          <a:noFill/>
        </p:spPr>
        <p:txBody>
          <a:bodyPr wrap="square">
            <a:spAutoFit/>
          </a:bodyPr>
          <a:lstStyle/>
          <a:p>
            <a:pPr algn="ctr"/>
            <a:r>
              <a:rPr lang="en-US" sz="2000" dirty="0"/>
              <a:t>Goodput difference</a:t>
            </a:r>
          </a:p>
        </p:txBody>
      </p:sp>
      <p:cxnSp>
        <p:nvCxnSpPr>
          <p:cNvPr id="22" name="Straight Connector 21">
            <a:extLst>
              <a:ext uri="{FF2B5EF4-FFF2-40B4-BE49-F238E27FC236}">
                <a16:creationId xmlns:a16="http://schemas.microsoft.com/office/drawing/2014/main" id="{DADE5619-8912-495A-818F-54FE31C15FA9}"/>
              </a:ext>
            </a:extLst>
          </p:cNvPr>
          <p:cNvCxnSpPr>
            <a:cxnSpLocks/>
          </p:cNvCxnSpPr>
          <p:nvPr/>
        </p:nvCxnSpPr>
        <p:spPr>
          <a:xfrm>
            <a:off x="5995608" y="5402016"/>
            <a:ext cx="94252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23AC882-6613-4DFA-B0C8-2DC0873FC100}"/>
              </a:ext>
            </a:extLst>
          </p:cNvPr>
          <p:cNvCxnSpPr>
            <a:cxnSpLocks/>
          </p:cNvCxnSpPr>
          <p:nvPr/>
        </p:nvCxnSpPr>
        <p:spPr>
          <a:xfrm>
            <a:off x="2098969" y="5411631"/>
            <a:ext cx="81053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8044662-FC41-456D-BF1A-0F3BB3A1DE3F}"/>
              </a:ext>
            </a:extLst>
          </p:cNvPr>
          <p:cNvCxnSpPr>
            <a:cxnSpLocks/>
          </p:cNvCxnSpPr>
          <p:nvPr/>
        </p:nvCxnSpPr>
        <p:spPr>
          <a:xfrm>
            <a:off x="3345566" y="5411631"/>
            <a:ext cx="22820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3C1EF60-DE74-4610-AADC-3868A04D8EAF}"/>
              </a:ext>
            </a:extLst>
          </p:cNvPr>
          <p:cNvSpPr txBox="1"/>
          <p:nvPr/>
        </p:nvSpPr>
        <p:spPr>
          <a:xfrm>
            <a:off x="3497358" y="5477708"/>
            <a:ext cx="2076450" cy="707886"/>
          </a:xfrm>
          <a:prstGeom prst="rect">
            <a:avLst/>
          </a:prstGeom>
          <a:noFill/>
        </p:spPr>
        <p:txBody>
          <a:bodyPr wrap="square">
            <a:spAutoFit/>
          </a:bodyPr>
          <a:lstStyle/>
          <a:p>
            <a:pPr algn="ctr"/>
            <a:r>
              <a:rPr lang="en-US" sz="2000" dirty="0"/>
              <a:t>Power prediction likelihood</a:t>
            </a:r>
          </a:p>
        </p:txBody>
      </p:sp>
      <p:sp>
        <p:nvSpPr>
          <p:cNvPr id="28" name="TextBox 27">
            <a:extLst>
              <a:ext uri="{FF2B5EF4-FFF2-40B4-BE49-F238E27FC236}">
                <a16:creationId xmlns:a16="http://schemas.microsoft.com/office/drawing/2014/main" id="{E0E5B768-1AB3-4BC6-BB18-A457D6DE4F49}"/>
              </a:ext>
            </a:extLst>
          </p:cNvPr>
          <p:cNvSpPr txBox="1"/>
          <p:nvPr/>
        </p:nvSpPr>
        <p:spPr>
          <a:xfrm>
            <a:off x="1474350" y="5427737"/>
            <a:ext cx="1893504" cy="707886"/>
          </a:xfrm>
          <a:prstGeom prst="rect">
            <a:avLst/>
          </a:prstGeom>
          <a:noFill/>
        </p:spPr>
        <p:txBody>
          <a:bodyPr wrap="square">
            <a:spAutoFit/>
          </a:bodyPr>
          <a:lstStyle/>
          <a:p>
            <a:pPr algn="ctr"/>
            <a:r>
              <a:rPr lang="en-US" sz="2000" dirty="0"/>
              <a:t>Rate prediction likelihood</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564C4EE-9B4A-4CE8-90B0-5BA02E0CD575}"/>
                  </a:ext>
                </a:extLst>
              </p:cNvPr>
              <p:cNvSpPr txBox="1"/>
              <p:nvPr/>
            </p:nvSpPr>
            <p:spPr>
              <a:xfrm>
                <a:off x="1428068" y="6201699"/>
                <a:ext cx="9066909" cy="461665"/>
              </a:xfrm>
              <a:prstGeom prst="rect">
                <a:avLst/>
              </a:prstGeom>
              <a:ln/>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lang="en-US" sz="2400" b="1" dirty="0"/>
                  <a:t>Learning proceeds with </a:t>
                </a:r>
                <a14:m>
                  <m:oMath xmlns:m="http://schemas.openxmlformats.org/officeDocument/2006/math">
                    <m:sSub>
                      <m:sSubPr>
                        <m:ctrlPr>
                          <a:rPr lang="en-US" sz="2400" b="1"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1" i="1" smtClean="0">
                            <a:latin typeface="Cambria Math" panose="02040503050406030204" pitchFamily="18" charset="0"/>
                          </a:rPr>
                          <m:t>𝒐𝒏𝒍𝒊𝒏𝒆</m:t>
                        </m:r>
                      </m:sub>
                    </m:sSub>
                  </m:oMath>
                </a14:m>
                <a:r>
                  <a:rPr lang="en-US" sz="2400" b="1" dirty="0"/>
                  <a:t> via Stochastic Gradient Descent (SGD) </a:t>
                </a:r>
              </a:p>
            </p:txBody>
          </p:sp>
        </mc:Choice>
        <mc:Fallback xmlns="">
          <p:sp>
            <p:nvSpPr>
              <p:cNvPr id="19" name="TextBox 18">
                <a:extLst>
                  <a:ext uri="{FF2B5EF4-FFF2-40B4-BE49-F238E27FC236}">
                    <a16:creationId xmlns:a16="http://schemas.microsoft.com/office/drawing/2014/main" id="{7564C4EE-9B4A-4CE8-90B0-5BA02E0CD575}"/>
                  </a:ext>
                </a:extLst>
              </p:cNvPr>
              <p:cNvSpPr txBox="1">
                <a:spLocks noRot="1" noChangeAspect="1" noMove="1" noResize="1" noEditPoints="1" noAdjustHandles="1" noChangeArrowheads="1" noChangeShapeType="1" noTextEdit="1"/>
              </p:cNvSpPr>
              <p:nvPr/>
            </p:nvSpPr>
            <p:spPr>
              <a:xfrm>
                <a:off x="1428068" y="6201699"/>
                <a:ext cx="9066909" cy="461665"/>
              </a:xfrm>
              <a:prstGeom prst="rect">
                <a:avLst/>
              </a:prstGeom>
              <a:blipFill>
                <a:blip r:embed="rId6"/>
                <a:stretch>
                  <a:fillRect/>
                </a:stretch>
              </a:blip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7F731C6-E1FC-405F-BBC0-48FDBF2229B4}"/>
                  </a:ext>
                </a:extLst>
              </p:cNvPr>
              <p:cNvSpPr txBox="1"/>
              <p:nvPr/>
            </p:nvSpPr>
            <p:spPr>
              <a:xfrm>
                <a:off x="4677611" y="4009587"/>
                <a:ext cx="3061414" cy="461665"/>
              </a:xfrm>
              <a:prstGeom prst="rect">
                <a:avLst/>
              </a:prstGeom>
              <a:ln/>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lang="en-US" sz="2400" b="1" dirty="0"/>
                  <a:t>Trigger when </a:t>
                </a:r>
                <a14:m>
                  <m:oMath xmlns:m="http://schemas.openxmlformats.org/officeDocument/2006/math">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𝐺</m:t>
                    </m:r>
                    <m:r>
                      <a:rPr lang="en-US" sz="2400" b="0" i="1" smtClean="0">
                        <a:latin typeface="Cambria Math" panose="02040503050406030204" pitchFamily="18" charset="0"/>
                      </a:rPr>
                      <m:t>&gt;</m:t>
                    </m:r>
                    <m:r>
                      <m:rPr>
                        <m:sty m:val="p"/>
                      </m:rPr>
                      <a:rPr lang="en-US" sz="2400" b="0" i="0" smtClean="0">
                        <a:latin typeface="Cambria Math" panose="02040503050406030204" pitchFamily="18" charset="0"/>
                      </a:rPr>
                      <m:t>th</m:t>
                    </m:r>
                  </m:oMath>
                </a14:m>
                <a:endParaRPr lang="en-US" sz="2400" dirty="0"/>
              </a:p>
            </p:txBody>
          </p:sp>
        </mc:Choice>
        <mc:Fallback xmlns="">
          <p:sp>
            <p:nvSpPr>
              <p:cNvPr id="21" name="TextBox 20">
                <a:extLst>
                  <a:ext uri="{FF2B5EF4-FFF2-40B4-BE49-F238E27FC236}">
                    <a16:creationId xmlns:a16="http://schemas.microsoft.com/office/drawing/2014/main" id="{27F731C6-E1FC-405F-BBC0-48FDBF2229B4}"/>
                  </a:ext>
                </a:extLst>
              </p:cNvPr>
              <p:cNvSpPr txBox="1">
                <a:spLocks noRot="1" noChangeAspect="1" noMove="1" noResize="1" noEditPoints="1" noAdjustHandles="1" noChangeArrowheads="1" noChangeShapeType="1" noTextEdit="1"/>
              </p:cNvSpPr>
              <p:nvPr/>
            </p:nvSpPr>
            <p:spPr>
              <a:xfrm>
                <a:off x="4677611" y="4009587"/>
                <a:ext cx="3061414" cy="461665"/>
              </a:xfrm>
              <a:prstGeom prst="rect">
                <a:avLst/>
              </a:prstGeom>
              <a:blipFill>
                <a:blip r:embed="rId7"/>
                <a:stretch>
                  <a:fillRect/>
                </a:stretch>
              </a:blipFill>
              <a:ln/>
            </p:spPr>
            <p:txBody>
              <a:bodyPr/>
              <a:lstStyle/>
              <a:p>
                <a:r>
                  <a:rPr lang="en-US">
                    <a:noFill/>
                  </a:rPr>
                  <a:t> </a:t>
                </a:r>
              </a:p>
            </p:txBody>
          </p:sp>
        </mc:Fallback>
      </mc:AlternateContent>
    </p:spTree>
    <p:extLst>
      <p:ext uri="{BB962C8B-B14F-4D97-AF65-F5344CB8AC3E}">
        <p14:creationId xmlns:p14="http://schemas.microsoft.com/office/powerpoint/2010/main" val="283411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50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500"/>
                                        <p:tgtEl>
                                          <p:spTgt spid="20"/>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0"/>
                                        </p:tgtEl>
                                        <p:attrNameLst>
                                          <p:attrName>style.visibility</p:attrName>
                                        </p:attrNameLst>
                                      </p:cBhvr>
                                      <p:to>
                                        <p:strVal val="visible"/>
                                      </p:to>
                                    </p:set>
                                    <p:animEffect transition="in" filter="fade">
                                      <p:cBhvr>
                                        <p:cTn id="7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1" grpId="0"/>
      <p:bldP spid="18" grpId="0"/>
      <p:bldP spid="20" grpId="0"/>
      <p:bldP spid="27" grpId="0"/>
      <p:bldP spid="28" grpId="0"/>
      <p:bldP spid="19" grpId="0" animBg="1"/>
      <p:bldP spid="21"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 name="Freeform: Shape 68">
            <a:extLst>
              <a:ext uri="{FF2B5EF4-FFF2-40B4-BE49-F238E27FC236}">
                <a16:creationId xmlns:a16="http://schemas.microsoft.com/office/drawing/2014/main" id="{EC2C4C23-6D1A-4896-AD6C-05855BA05410}"/>
              </a:ext>
            </a:extLst>
          </p:cNvPr>
          <p:cNvSpPr/>
          <p:nvPr/>
        </p:nvSpPr>
        <p:spPr bwMode="auto">
          <a:xfrm>
            <a:off x="7389956" y="2996651"/>
            <a:ext cx="2960016" cy="1619931"/>
          </a:xfrm>
          <a:custGeom>
            <a:avLst/>
            <a:gdLst>
              <a:gd name="connsiteX0" fmla="*/ 0 w 2960016"/>
              <a:gd name="connsiteY0" fmla="*/ 969482 h 1619931"/>
              <a:gd name="connsiteX1" fmla="*/ 263950 w 2960016"/>
              <a:gd name="connsiteY1" fmla="*/ 460434 h 1619931"/>
              <a:gd name="connsiteX2" fmla="*/ 556181 w 2960016"/>
              <a:gd name="connsiteY2" fmla="*/ 102216 h 1619931"/>
              <a:gd name="connsiteX3" fmla="*/ 669303 w 2960016"/>
              <a:gd name="connsiteY3" fmla="*/ 26801 h 1619931"/>
              <a:gd name="connsiteX4" fmla="*/ 791851 w 2960016"/>
              <a:gd name="connsiteY4" fmla="*/ 7948 h 1619931"/>
              <a:gd name="connsiteX5" fmla="*/ 989814 w 2960016"/>
              <a:gd name="connsiteY5" fmla="*/ 149350 h 1619931"/>
              <a:gd name="connsiteX6" fmla="*/ 1291472 w 2960016"/>
              <a:gd name="connsiteY6" fmla="*/ 460434 h 1619931"/>
              <a:gd name="connsiteX7" fmla="*/ 1743958 w 2960016"/>
              <a:gd name="connsiteY7" fmla="*/ 818653 h 1619931"/>
              <a:gd name="connsiteX8" fmla="*/ 2450969 w 2960016"/>
              <a:gd name="connsiteY8" fmla="*/ 1346554 h 1619931"/>
              <a:gd name="connsiteX9" fmla="*/ 2960016 w 2960016"/>
              <a:gd name="connsiteY9" fmla="*/ 1619931 h 161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0016" h="1619931">
                <a:moveTo>
                  <a:pt x="0" y="969482"/>
                </a:moveTo>
                <a:cubicBezTo>
                  <a:pt x="85626" y="787230"/>
                  <a:pt x="171253" y="604978"/>
                  <a:pt x="263950" y="460434"/>
                </a:cubicBezTo>
                <a:cubicBezTo>
                  <a:pt x="356647" y="315890"/>
                  <a:pt x="488622" y="174488"/>
                  <a:pt x="556181" y="102216"/>
                </a:cubicBezTo>
                <a:cubicBezTo>
                  <a:pt x="623740" y="29944"/>
                  <a:pt x="630025" y="42512"/>
                  <a:pt x="669303" y="26801"/>
                </a:cubicBezTo>
                <a:cubicBezTo>
                  <a:pt x="708581" y="11090"/>
                  <a:pt x="738432" y="-12477"/>
                  <a:pt x="791851" y="7948"/>
                </a:cubicBezTo>
                <a:cubicBezTo>
                  <a:pt x="845270" y="28373"/>
                  <a:pt x="906544" y="73936"/>
                  <a:pt x="989814" y="149350"/>
                </a:cubicBezTo>
                <a:cubicBezTo>
                  <a:pt x="1073084" y="224764"/>
                  <a:pt x="1165781" y="348884"/>
                  <a:pt x="1291472" y="460434"/>
                </a:cubicBezTo>
                <a:cubicBezTo>
                  <a:pt x="1417163" y="571984"/>
                  <a:pt x="1550709" y="670966"/>
                  <a:pt x="1743958" y="818653"/>
                </a:cubicBezTo>
                <a:cubicBezTo>
                  <a:pt x="1937207" y="966340"/>
                  <a:pt x="2248293" y="1213008"/>
                  <a:pt x="2450969" y="1346554"/>
                </a:cubicBezTo>
                <a:cubicBezTo>
                  <a:pt x="2653645" y="1480100"/>
                  <a:pt x="2806830" y="1550015"/>
                  <a:pt x="2960016" y="1619931"/>
                </a:cubicBezTo>
              </a:path>
            </a:pathLst>
          </a:custGeom>
          <a:noFill/>
          <a:ln w="76200">
            <a:solidFill>
              <a:srgbClr val="FE946A"/>
            </a:solidFill>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en-US"/>
          </a:p>
        </p:txBody>
      </p:sp>
      <p:sp>
        <p:nvSpPr>
          <p:cNvPr id="67" name="Freeform: Shape 66">
            <a:extLst>
              <a:ext uri="{FF2B5EF4-FFF2-40B4-BE49-F238E27FC236}">
                <a16:creationId xmlns:a16="http://schemas.microsoft.com/office/drawing/2014/main" id="{9380760F-96D5-4325-99D2-034630FE6D46}"/>
              </a:ext>
            </a:extLst>
          </p:cNvPr>
          <p:cNvSpPr/>
          <p:nvPr/>
        </p:nvSpPr>
        <p:spPr bwMode="auto">
          <a:xfrm>
            <a:off x="7352907" y="2912882"/>
            <a:ext cx="3242821" cy="1913642"/>
          </a:xfrm>
          <a:custGeom>
            <a:avLst/>
            <a:gdLst>
              <a:gd name="connsiteX0" fmla="*/ 0 w 3242821"/>
              <a:gd name="connsiteY0" fmla="*/ 1913642 h 1913642"/>
              <a:gd name="connsiteX1" fmla="*/ 395926 w 3242821"/>
              <a:gd name="connsiteY1" fmla="*/ 1414021 h 1913642"/>
              <a:gd name="connsiteX2" fmla="*/ 801279 w 3242821"/>
              <a:gd name="connsiteY2" fmla="*/ 980388 h 1913642"/>
              <a:gd name="connsiteX3" fmla="*/ 1498862 w 3242821"/>
              <a:gd name="connsiteY3" fmla="*/ 537328 h 1913642"/>
              <a:gd name="connsiteX4" fmla="*/ 2601798 w 3242821"/>
              <a:gd name="connsiteY4" fmla="*/ 169683 h 1913642"/>
              <a:gd name="connsiteX5" fmla="*/ 3242821 w 3242821"/>
              <a:gd name="connsiteY5" fmla="*/ 0 h 1913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821" h="1913642">
                <a:moveTo>
                  <a:pt x="0" y="1913642"/>
                </a:moveTo>
                <a:cubicBezTo>
                  <a:pt x="131190" y="1741602"/>
                  <a:pt x="262380" y="1569563"/>
                  <a:pt x="395926" y="1414021"/>
                </a:cubicBezTo>
                <a:cubicBezTo>
                  <a:pt x="529472" y="1258479"/>
                  <a:pt x="617456" y="1126503"/>
                  <a:pt x="801279" y="980388"/>
                </a:cubicBezTo>
                <a:cubicBezTo>
                  <a:pt x="985102" y="834273"/>
                  <a:pt x="1198776" y="672445"/>
                  <a:pt x="1498862" y="537328"/>
                </a:cubicBezTo>
                <a:cubicBezTo>
                  <a:pt x="1798948" y="402211"/>
                  <a:pt x="2311138" y="259238"/>
                  <a:pt x="2601798" y="169683"/>
                </a:cubicBezTo>
                <a:cubicBezTo>
                  <a:pt x="2892458" y="80128"/>
                  <a:pt x="3067639" y="40064"/>
                  <a:pt x="3242821" y="0"/>
                </a:cubicBezTo>
              </a:path>
            </a:pathLst>
          </a:custGeom>
          <a:noFill/>
          <a:ln w="76200">
            <a:solidFill>
              <a:schemeClr val="tx2">
                <a:lumMod val="40000"/>
                <a:lumOff val="60000"/>
              </a:schemeClr>
            </a:solidFill>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en-US"/>
          </a:p>
        </p:txBody>
      </p:sp>
      <p:sp>
        <p:nvSpPr>
          <p:cNvPr id="2" name="Title 1">
            <a:extLst>
              <a:ext uri="{FF2B5EF4-FFF2-40B4-BE49-F238E27FC236}">
                <a16:creationId xmlns:a16="http://schemas.microsoft.com/office/drawing/2014/main" id="{C57FE612-E5D8-436E-86AA-D19ECB8413BA}"/>
              </a:ext>
            </a:extLst>
          </p:cNvPr>
          <p:cNvSpPr>
            <a:spLocks noGrp="1"/>
          </p:cNvSpPr>
          <p:nvPr>
            <p:ph type="title"/>
          </p:nvPr>
        </p:nvSpPr>
        <p:spPr/>
        <p:txBody>
          <a:bodyPr>
            <a:normAutofit/>
          </a:bodyPr>
          <a:lstStyle/>
          <a:p>
            <a:r>
              <a:rPr lang="en-US" sz="3600" dirty="0"/>
              <a:t>Energy Efficiency Optimizer</a:t>
            </a:r>
          </a:p>
        </p:txBody>
      </p:sp>
      <p:sp>
        <p:nvSpPr>
          <p:cNvPr id="3" name="Content Placeholder 2">
            <a:extLst>
              <a:ext uri="{FF2B5EF4-FFF2-40B4-BE49-F238E27FC236}">
                <a16:creationId xmlns:a16="http://schemas.microsoft.com/office/drawing/2014/main" id="{7C9EE894-E575-4520-98D5-FE9C7D8E7301}"/>
              </a:ext>
            </a:extLst>
          </p:cNvPr>
          <p:cNvSpPr>
            <a:spLocks noGrp="1"/>
          </p:cNvSpPr>
          <p:nvPr>
            <p:ph idx="1"/>
          </p:nvPr>
        </p:nvSpPr>
        <p:spPr>
          <a:xfrm>
            <a:off x="609599" y="1219200"/>
            <a:ext cx="10544175" cy="807002"/>
          </a:xfrm>
        </p:spPr>
        <p:txBody>
          <a:bodyPr>
            <a:normAutofit fontScale="92500"/>
          </a:bodyPr>
          <a:lstStyle/>
          <a:p>
            <a:pPr algn="l"/>
            <a:r>
              <a:rPr lang="en-US" sz="3200" b="1" dirty="0"/>
              <a:t>R</a:t>
            </a:r>
            <a:r>
              <a:rPr lang="en-US" altLang="zh-CN" sz="3200" b="1" dirty="0"/>
              <a:t>educe query times by incorporating analytical approximation </a:t>
            </a:r>
            <a:endParaRPr lang="en-US" sz="3200" b="1" dirty="0"/>
          </a:p>
        </p:txBody>
      </p:sp>
      <p:sp>
        <p:nvSpPr>
          <p:cNvPr id="4" name="Slide Number Placeholder 3">
            <a:extLst>
              <a:ext uri="{FF2B5EF4-FFF2-40B4-BE49-F238E27FC236}">
                <a16:creationId xmlns:a16="http://schemas.microsoft.com/office/drawing/2014/main" id="{9A72C847-D8DF-4462-B603-9ED53E9136F8}"/>
              </a:ext>
            </a:extLst>
          </p:cNvPr>
          <p:cNvSpPr>
            <a:spLocks noGrp="1"/>
          </p:cNvSpPr>
          <p:nvPr>
            <p:ph type="sldNum" sz="quarter" idx="12"/>
          </p:nvPr>
        </p:nvSpPr>
        <p:spPr/>
        <p:txBody>
          <a:bodyPr/>
          <a:lstStyle/>
          <a:p>
            <a:fld id="{B6F15528-21DE-4FAA-801E-634DDDAF4B2B}" type="slidenum">
              <a:rPr lang="en-US" smtClean="0"/>
              <a:pPr/>
              <a:t>28</a:t>
            </a:fld>
            <a:endParaRPr lang="en-US" dirty="0"/>
          </a:p>
        </p:txBody>
      </p:sp>
      <p:sp>
        <p:nvSpPr>
          <p:cNvPr id="31" name="Rectangle 30">
            <a:extLst>
              <a:ext uri="{FF2B5EF4-FFF2-40B4-BE49-F238E27FC236}">
                <a16:creationId xmlns:a16="http://schemas.microsoft.com/office/drawing/2014/main" id="{5F5543AF-9F95-456B-B84D-8DDCADD4CCF0}"/>
              </a:ext>
            </a:extLst>
          </p:cNvPr>
          <p:cNvSpPr/>
          <p:nvPr/>
        </p:nvSpPr>
        <p:spPr bwMode="auto">
          <a:xfrm>
            <a:off x="6812438" y="2315812"/>
            <a:ext cx="4250958" cy="2813062"/>
          </a:xfrm>
          <a:prstGeom prst="rect">
            <a:avLst/>
          </a:prstGeom>
          <a:noFill/>
          <a:ln w="19050">
            <a:solidFill>
              <a:schemeClr val="bg1">
                <a:lumMod val="65000"/>
              </a:schemeClr>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algn="ctr"/>
            <a:endParaRPr lang="en-US"/>
          </a:p>
        </p:txBody>
      </p:sp>
      <p:sp>
        <p:nvSpPr>
          <p:cNvPr id="32" name="TextBox 31">
            <a:extLst>
              <a:ext uri="{FF2B5EF4-FFF2-40B4-BE49-F238E27FC236}">
                <a16:creationId xmlns:a16="http://schemas.microsoft.com/office/drawing/2014/main" id="{AAA95C99-CE0B-4793-95CC-E8D3FB1757F1}"/>
              </a:ext>
            </a:extLst>
          </p:cNvPr>
          <p:cNvSpPr txBox="1"/>
          <p:nvPr/>
        </p:nvSpPr>
        <p:spPr>
          <a:xfrm>
            <a:off x="7588579" y="5418484"/>
            <a:ext cx="2999539" cy="461665"/>
          </a:xfrm>
          <a:prstGeom prst="rect">
            <a:avLst/>
          </a:prstGeom>
          <a:solidFill>
            <a:schemeClr val="bg1"/>
          </a:solidFill>
        </p:spPr>
        <p:txBody>
          <a:bodyPr wrap="none" rtlCol="0">
            <a:spAutoFit/>
          </a:bodyPr>
          <a:lstStyle/>
          <a:p>
            <a:r>
              <a:rPr lang="en-US" sz="2400" b="1" dirty="0"/>
              <a:t>Transmit RF Power (</a:t>
            </a:r>
            <a:r>
              <a:rPr lang="en-US" sz="2400" dirty="0">
                <a:latin typeface="Cambria Math" panose="02040503050406030204" pitchFamily="18" charset="0"/>
                <a:ea typeface="Cambria Math" panose="02040503050406030204" pitchFamily="18" charset="0"/>
                <a:cs typeface="Times New Roman" panose="02020603050405020304" pitchFamily="18" charset="0"/>
              </a:rPr>
              <a:t>P</a:t>
            </a:r>
            <a:r>
              <a:rPr lang="en-US" sz="2400" b="1" dirty="0"/>
              <a:t>)</a:t>
            </a:r>
          </a:p>
        </p:txBody>
      </p:sp>
      <p:sp>
        <p:nvSpPr>
          <p:cNvPr id="34" name="TextBox 33">
            <a:extLst>
              <a:ext uri="{FF2B5EF4-FFF2-40B4-BE49-F238E27FC236}">
                <a16:creationId xmlns:a16="http://schemas.microsoft.com/office/drawing/2014/main" id="{C4C237DF-0ED3-4F59-B725-A85A2F72A957}"/>
              </a:ext>
            </a:extLst>
          </p:cNvPr>
          <p:cNvSpPr txBox="1"/>
          <p:nvPr/>
        </p:nvSpPr>
        <p:spPr>
          <a:xfrm rot="16200000">
            <a:off x="5571238" y="2883811"/>
            <a:ext cx="1762021" cy="461665"/>
          </a:xfrm>
          <a:prstGeom prst="rect">
            <a:avLst/>
          </a:prstGeom>
          <a:solidFill>
            <a:schemeClr val="bg1"/>
          </a:solidFill>
        </p:spPr>
        <p:txBody>
          <a:bodyPr wrap="none" rtlCol="0">
            <a:spAutoFit/>
          </a:bodyPr>
          <a:lstStyle/>
          <a:p>
            <a:r>
              <a:rPr lang="en-US" sz="2400" b="1" dirty="0">
                <a:solidFill>
                  <a:srgbClr val="0070C0"/>
                </a:solidFill>
              </a:rPr>
              <a:t>Goodput (</a:t>
            </a:r>
            <a:r>
              <a:rPr lang="en-US" sz="2400" dirty="0">
                <a:solidFill>
                  <a:srgbClr val="0070C0"/>
                </a:solidFill>
                <a:latin typeface="Cambria Math" panose="02040503050406030204" pitchFamily="18" charset="0"/>
                <a:ea typeface="Cambria Math" panose="02040503050406030204" pitchFamily="18" charset="0"/>
                <a:cs typeface="Times New Roman" panose="02020603050405020304" pitchFamily="18" charset="0"/>
              </a:rPr>
              <a:t>G</a:t>
            </a:r>
            <a:r>
              <a:rPr lang="en-US" sz="2400" b="1" dirty="0">
                <a:solidFill>
                  <a:srgbClr val="0070C0"/>
                </a:solidFill>
              </a:rPr>
              <a:t>)</a:t>
            </a:r>
          </a:p>
        </p:txBody>
      </p:sp>
      <p:sp>
        <p:nvSpPr>
          <p:cNvPr id="35" name="TextBox 34">
            <a:extLst>
              <a:ext uri="{FF2B5EF4-FFF2-40B4-BE49-F238E27FC236}">
                <a16:creationId xmlns:a16="http://schemas.microsoft.com/office/drawing/2014/main" id="{D30C8E49-EAB0-4089-9DC1-D3B465D96288}"/>
              </a:ext>
            </a:extLst>
          </p:cNvPr>
          <p:cNvSpPr txBox="1"/>
          <p:nvPr/>
        </p:nvSpPr>
        <p:spPr>
          <a:xfrm rot="16200000">
            <a:off x="10176523" y="3437681"/>
            <a:ext cx="3107902" cy="461665"/>
          </a:xfrm>
          <a:prstGeom prst="rect">
            <a:avLst/>
          </a:prstGeom>
          <a:solidFill>
            <a:schemeClr val="bg1"/>
          </a:solidFill>
        </p:spPr>
        <p:txBody>
          <a:bodyPr wrap="none" rtlCol="0">
            <a:spAutoFit/>
          </a:bodyPr>
          <a:lstStyle/>
          <a:p>
            <a:r>
              <a:rPr lang="en-US" sz="2400" b="1" dirty="0">
                <a:solidFill>
                  <a:srgbClr val="BE2F02"/>
                </a:solidFill>
              </a:rPr>
              <a:t>Energy Efficiency (</a:t>
            </a:r>
            <a:r>
              <a:rPr lang="en-US" sz="2400" dirty="0">
                <a:solidFill>
                  <a:srgbClr val="BE2F02"/>
                </a:solidFill>
                <a:latin typeface="Cambria Math" panose="02040503050406030204" pitchFamily="18" charset="0"/>
                <a:ea typeface="Cambria Math" panose="02040503050406030204" pitchFamily="18" charset="0"/>
                <a:cs typeface="Times New Roman" panose="02020603050405020304" pitchFamily="18" charset="0"/>
              </a:rPr>
              <a:t>G/P</a:t>
            </a:r>
            <a:r>
              <a:rPr lang="en-US" sz="2400" b="1" dirty="0">
                <a:solidFill>
                  <a:srgbClr val="BE2F02"/>
                </a:solidFill>
              </a:rPr>
              <a:t>)</a:t>
            </a:r>
          </a:p>
        </p:txBody>
      </p:sp>
      <p:sp>
        <p:nvSpPr>
          <p:cNvPr id="6" name="Oval 5">
            <a:extLst>
              <a:ext uri="{FF2B5EF4-FFF2-40B4-BE49-F238E27FC236}">
                <a16:creationId xmlns:a16="http://schemas.microsoft.com/office/drawing/2014/main" id="{4DAF30A3-FD3A-4AD4-8108-D65C1B7CA932}"/>
              </a:ext>
            </a:extLst>
          </p:cNvPr>
          <p:cNvSpPr/>
          <p:nvPr/>
        </p:nvSpPr>
        <p:spPr bwMode="auto">
          <a:xfrm>
            <a:off x="7409469" y="4576363"/>
            <a:ext cx="179110" cy="179110"/>
          </a:xfrm>
          <a:prstGeom prst="ellipse">
            <a:avLst/>
          </a:prstGeom>
          <a:solidFill>
            <a:schemeClr val="tx2">
              <a:lumMod val="60000"/>
              <a:lumOff val="40000"/>
            </a:schemeClr>
          </a:solidFill>
          <a:ln>
            <a:noFill/>
          </a:ln>
        </p:spPr>
        <p:txBody>
          <a:bodyPr vert="horz" wrap="square" lIns="91440" tIns="45720" rIns="91440" bIns="45720" numCol="1" rtlCol="0" anchor="t" anchorCtr="0" compatLnSpc="1">
            <a:prstTxWarp prst="textNoShape">
              <a:avLst/>
            </a:prstTxWarp>
          </a:bodyPr>
          <a:lstStyle/>
          <a:p>
            <a:pPr algn="ctr"/>
            <a:endParaRPr lang="en-US"/>
          </a:p>
        </p:txBody>
      </p:sp>
      <p:cxnSp>
        <p:nvCxnSpPr>
          <p:cNvPr id="11" name="Straight Connector 10">
            <a:extLst>
              <a:ext uri="{FF2B5EF4-FFF2-40B4-BE49-F238E27FC236}">
                <a16:creationId xmlns:a16="http://schemas.microsoft.com/office/drawing/2014/main" id="{F8653794-36E0-4FA9-836F-1924CE69491D}"/>
              </a:ext>
            </a:extLst>
          </p:cNvPr>
          <p:cNvCxnSpPr>
            <a:cxnSpLocks/>
          </p:cNvCxnSpPr>
          <p:nvPr/>
        </p:nvCxnSpPr>
        <p:spPr>
          <a:xfrm>
            <a:off x="6812437" y="4656801"/>
            <a:ext cx="597032"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531302E-79EA-430F-A0AE-F51B40062829}"/>
              </a:ext>
            </a:extLst>
          </p:cNvPr>
          <p:cNvCxnSpPr>
            <a:cxnSpLocks/>
          </p:cNvCxnSpPr>
          <p:nvPr/>
        </p:nvCxnSpPr>
        <p:spPr>
          <a:xfrm>
            <a:off x="7492738" y="4762319"/>
            <a:ext cx="0" cy="366555"/>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D89727C-3F86-4861-90CF-B5ADBE8FF147}"/>
                  </a:ext>
                </a:extLst>
              </p:cNvPr>
              <p:cNvSpPr txBox="1"/>
              <p:nvPr/>
            </p:nvSpPr>
            <p:spPr>
              <a:xfrm>
                <a:off x="6265436" y="4442460"/>
                <a:ext cx="706489"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0</m:t>
                          </m:r>
                        </m:sub>
                      </m:sSub>
                    </m:oMath>
                  </m:oMathPara>
                </a14:m>
                <a:endParaRPr lang="en-US" dirty="0"/>
              </a:p>
            </p:txBody>
          </p:sp>
        </mc:Choice>
        <mc:Fallback xmlns="">
          <p:sp>
            <p:nvSpPr>
              <p:cNvPr id="41" name="TextBox 40">
                <a:extLst>
                  <a:ext uri="{FF2B5EF4-FFF2-40B4-BE49-F238E27FC236}">
                    <a16:creationId xmlns:a16="http://schemas.microsoft.com/office/drawing/2014/main" id="{1D89727C-3F86-4861-90CF-B5ADBE8FF147}"/>
                  </a:ext>
                </a:extLst>
              </p:cNvPr>
              <p:cNvSpPr txBox="1">
                <a:spLocks noRot="1" noChangeAspect="1" noMove="1" noResize="1" noEditPoints="1" noAdjustHandles="1" noChangeArrowheads="1" noChangeShapeType="1" noTextEdit="1"/>
              </p:cNvSpPr>
              <p:nvPr/>
            </p:nvSpPr>
            <p:spPr>
              <a:xfrm>
                <a:off x="6265436" y="4442460"/>
                <a:ext cx="706489" cy="400110"/>
              </a:xfrm>
              <a:prstGeom prst="rect">
                <a:avLst/>
              </a:prstGeom>
              <a:blipFill>
                <a:blip r:embed="rId3"/>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BCDC479-DE94-4A09-AD19-6F90B59CA0FB}"/>
                  </a:ext>
                </a:extLst>
              </p:cNvPr>
              <p:cNvSpPr txBox="1"/>
              <p:nvPr/>
            </p:nvSpPr>
            <p:spPr>
              <a:xfrm>
                <a:off x="7153115" y="5105047"/>
                <a:ext cx="706489"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0</m:t>
                          </m:r>
                        </m:sub>
                      </m:sSub>
                    </m:oMath>
                  </m:oMathPara>
                </a14:m>
                <a:endParaRPr lang="en-US" dirty="0"/>
              </a:p>
            </p:txBody>
          </p:sp>
        </mc:Choice>
        <mc:Fallback xmlns="">
          <p:sp>
            <p:nvSpPr>
              <p:cNvPr id="42" name="TextBox 41">
                <a:extLst>
                  <a:ext uri="{FF2B5EF4-FFF2-40B4-BE49-F238E27FC236}">
                    <a16:creationId xmlns:a16="http://schemas.microsoft.com/office/drawing/2014/main" id="{DBCDC479-DE94-4A09-AD19-6F90B59CA0FB}"/>
                  </a:ext>
                </a:extLst>
              </p:cNvPr>
              <p:cNvSpPr txBox="1">
                <a:spLocks noRot="1" noChangeAspect="1" noMove="1" noResize="1" noEditPoints="1" noAdjustHandles="1" noChangeArrowheads="1" noChangeShapeType="1" noTextEdit="1"/>
              </p:cNvSpPr>
              <p:nvPr/>
            </p:nvSpPr>
            <p:spPr>
              <a:xfrm>
                <a:off x="7153115" y="5105047"/>
                <a:ext cx="706489" cy="400110"/>
              </a:xfrm>
              <a:prstGeom prst="rect">
                <a:avLst/>
              </a:prstGeom>
              <a:blipFill>
                <a:blip r:embed="rId4"/>
                <a:stretch>
                  <a:fillRect/>
                </a:stretch>
              </a:blipFill>
            </p:spPr>
            <p:txBody>
              <a:bodyPr/>
              <a:lstStyle/>
              <a:p>
                <a:r>
                  <a:rPr lang="en-US">
                    <a:noFill/>
                  </a:rPr>
                  <a:t> </a:t>
                </a:r>
              </a:p>
            </p:txBody>
          </p:sp>
        </mc:Fallback>
      </mc:AlternateContent>
      <p:sp>
        <p:nvSpPr>
          <p:cNvPr id="43" name="Oval 42">
            <a:extLst>
              <a:ext uri="{FF2B5EF4-FFF2-40B4-BE49-F238E27FC236}">
                <a16:creationId xmlns:a16="http://schemas.microsoft.com/office/drawing/2014/main" id="{FAEA86C3-7AD1-4DAF-8787-2A9FBDAAF324}"/>
              </a:ext>
            </a:extLst>
          </p:cNvPr>
          <p:cNvSpPr/>
          <p:nvPr/>
        </p:nvSpPr>
        <p:spPr bwMode="auto">
          <a:xfrm>
            <a:off x="7756427" y="4126643"/>
            <a:ext cx="179110" cy="179110"/>
          </a:xfrm>
          <a:prstGeom prst="ellipse">
            <a:avLst/>
          </a:prstGeom>
          <a:solidFill>
            <a:schemeClr val="tx2">
              <a:lumMod val="60000"/>
              <a:lumOff val="40000"/>
            </a:schemeClr>
          </a:solidFill>
          <a:ln>
            <a:noFill/>
          </a:ln>
        </p:spPr>
        <p:txBody>
          <a:bodyPr vert="horz" wrap="square" lIns="91440" tIns="45720" rIns="91440" bIns="45720" numCol="1" rtlCol="0" anchor="t" anchorCtr="0" compatLnSpc="1">
            <a:prstTxWarp prst="textNoShape">
              <a:avLst/>
            </a:prstTxWarp>
          </a:bodyPr>
          <a:lstStyle/>
          <a:p>
            <a:pPr algn="ctr"/>
            <a:endParaRPr lang="en-US"/>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9495001-105A-44D8-BCBC-F7EDFA001A59}"/>
                  </a:ext>
                </a:extLst>
              </p:cNvPr>
              <p:cNvSpPr txBox="1"/>
              <p:nvPr/>
            </p:nvSpPr>
            <p:spPr>
              <a:xfrm>
                <a:off x="7563183" y="5106618"/>
                <a:ext cx="706489"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1</m:t>
                          </m:r>
                        </m:sub>
                      </m:sSub>
                    </m:oMath>
                  </m:oMathPara>
                </a14:m>
                <a:endParaRPr lang="en-US" dirty="0"/>
              </a:p>
            </p:txBody>
          </p:sp>
        </mc:Choice>
        <mc:Fallback xmlns="">
          <p:sp>
            <p:nvSpPr>
              <p:cNvPr id="44" name="TextBox 43">
                <a:extLst>
                  <a:ext uri="{FF2B5EF4-FFF2-40B4-BE49-F238E27FC236}">
                    <a16:creationId xmlns:a16="http://schemas.microsoft.com/office/drawing/2014/main" id="{79495001-105A-44D8-BCBC-F7EDFA001A59}"/>
                  </a:ext>
                </a:extLst>
              </p:cNvPr>
              <p:cNvSpPr txBox="1">
                <a:spLocks noRot="1" noChangeAspect="1" noMove="1" noResize="1" noEditPoints="1" noAdjustHandles="1" noChangeArrowheads="1" noChangeShapeType="1" noTextEdit="1"/>
              </p:cNvSpPr>
              <p:nvPr/>
            </p:nvSpPr>
            <p:spPr>
              <a:xfrm>
                <a:off x="7563183" y="5106618"/>
                <a:ext cx="706489"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5BCCCA0-CCAE-4891-84DB-B0E0F9CE9CC2}"/>
                  </a:ext>
                </a:extLst>
              </p:cNvPr>
              <p:cNvSpPr txBox="1"/>
              <p:nvPr/>
            </p:nvSpPr>
            <p:spPr>
              <a:xfrm>
                <a:off x="5711228" y="3981774"/>
                <a:ext cx="110841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m:rPr>
                          <m:sty m:val="p"/>
                        </m:rPr>
                        <a:rPr lang="en-US" sz="2000" b="0" i="0" smtClean="0">
                          <a:latin typeface="Cambria Math" panose="02040503050406030204" pitchFamily="18" charset="0"/>
                        </a:rPr>
                        <m:t>Δ</m:t>
                      </m:r>
                      <m:r>
                        <a:rPr lang="en-US" sz="2000" b="0" i="1" smtClean="0">
                          <a:latin typeface="Cambria Math" panose="02040503050406030204" pitchFamily="18" charset="0"/>
                        </a:rPr>
                        <m:t>𝐺</m:t>
                      </m:r>
                    </m:oMath>
                  </m:oMathPara>
                </a14:m>
                <a:endParaRPr lang="en-US" dirty="0"/>
              </a:p>
            </p:txBody>
          </p:sp>
        </mc:Choice>
        <mc:Fallback xmlns="">
          <p:sp>
            <p:nvSpPr>
              <p:cNvPr id="45" name="TextBox 44">
                <a:extLst>
                  <a:ext uri="{FF2B5EF4-FFF2-40B4-BE49-F238E27FC236}">
                    <a16:creationId xmlns:a16="http://schemas.microsoft.com/office/drawing/2014/main" id="{75BCCCA0-CCAE-4891-84DB-B0E0F9CE9CC2}"/>
                  </a:ext>
                </a:extLst>
              </p:cNvPr>
              <p:cNvSpPr txBox="1">
                <a:spLocks noRot="1" noChangeAspect="1" noMove="1" noResize="1" noEditPoints="1" noAdjustHandles="1" noChangeArrowheads="1" noChangeShapeType="1" noTextEdit="1"/>
              </p:cNvSpPr>
              <p:nvPr/>
            </p:nvSpPr>
            <p:spPr>
              <a:xfrm>
                <a:off x="5711228" y="3981774"/>
                <a:ext cx="1108416" cy="400110"/>
              </a:xfrm>
              <a:prstGeom prst="rect">
                <a:avLst/>
              </a:prstGeom>
              <a:blipFill>
                <a:blip r:embed="rId6"/>
                <a:stretch>
                  <a:fillRect/>
                </a:stretch>
              </a:blipFill>
            </p:spPr>
            <p:txBody>
              <a:bodyPr/>
              <a:lstStyle/>
              <a:p>
                <a:r>
                  <a:rPr lang="en-US">
                    <a:noFill/>
                  </a:rPr>
                  <a:t> </a:t>
                </a:r>
              </a:p>
            </p:txBody>
          </p:sp>
        </mc:Fallback>
      </mc:AlternateContent>
      <p:cxnSp>
        <p:nvCxnSpPr>
          <p:cNvPr id="46" name="Straight Connector 45">
            <a:extLst>
              <a:ext uri="{FF2B5EF4-FFF2-40B4-BE49-F238E27FC236}">
                <a16:creationId xmlns:a16="http://schemas.microsoft.com/office/drawing/2014/main" id="{F388159F-478E-450A-B82D-B5055DD1238E}"/>
              </a:ext>
            </a:extLst>
          </p:cNvPr>
          <p:cNvCxnSpPr>
            <a:cxnSpLocks/>
          </p:cNvCxnSpPr>
          <p:nvPr/>
        </p:nvCxnSpPr>
        <p:spPr>
          <a:xfrm>
            <a:off x="6812437" y="4216198"/>
            <a:ext cx="943990"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3D5BE0B-A4AD-49C9-B492-21DD0637AB21}"/>
              </a:ext>
            </a:extLst>
          </p:cNvPr>
          <p:cNvCxnSpPr>
            <a:cxnSpLocks/>
            <a:stCxn id="43" idx="4"/>
          </p:cNvCxnSpPr>
          <p:nvPr/>
        </p:nvCxnSpPr>
        <p:spPr>
          <a:xfrm>
            <a:off x="7845982" y="4305753"/>
            <a:ext cx="13622" cy="823121"/>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6BCE98E8-497B-4CCC-B95D-0D87E666DE71}"/>
              </a:ext>
            </a:extLst>
          </p:cNvPr>
          <p:cNvSpPr/>
          <p:nvPr/>
        </p:nvSpPr>
        <p:spPr bwMode="auto">
          <a:xfrm>
            <a:off x="7409469" y="3550335"/>
            <a:ext cx="179110" cy="179110"/>
          </a:xfrm>
          <a:prstGeom prst="ellipse">
            <a:avLst/>
          </a:prstGeom>
          <a:solidFill>
            <a:srgbClr val="F95817"/>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51" name="Oval 50">
            <a:extLst>
              <a:ext uri="{FF2B5EF4-FFF2-40B4-BE49-F238E27FC236}">
                <a16:creationId xmlns:a16="http://schemas.microsoft.com/office/drawing/2014/main" id="{F4254D6F-0C26-4526-94ED-C6C89AA72EA0}"/>
              </a:ext>
            </a:extLst>
          </p:cNvPr>
          <p:cNvSpPr/>
          <p:nvPr/>
        </p:nvSpPr>
        <p:spPr bwMode="auto">
          <a:xfrm>
            <a:off x="7756427" y="3176450"/>
            <a:ext cx="179110" cy="179110"/>
          </a:xfrm>
          <a:prstGeom prst="ellipse">
            <a:avLst/>
          </a:prstGeom>
          <a:solidFill>
            <a:srgbClr val="F95817"/>
          </a:solidFill>
          <a:ln>
            <a:noFill/>
          </a:ln>
        </p:spPr>
        <p:txBody>
          <a:bodyPr vert="horz" wrap="square" lIns="91440" tIns="45720" rIns="91440" bIns="45720" numCol="1" rtlCol="0" anchor="t" anchorCtr="0" compatLnSpc="1">
            <a:prstTxWarp prst="textNoShape">
              <a:avLst/>
            </a:prstTxWarp>
          </a:bodyPr>
          <a:lstStyle/>
          <a:p>
            <a:pPr algn="ctr"/>
            <a:endParaRPr lang="en-US"/>
          </a:p>
        </p:txBody>
      </p:sp>
      <p:cxnSp>
        <p:nvCxnSpPr>
          <p:cNvPr id="52" name="Straight Connector 51">
            <a:extLst>
              <a:ext uri="{FF2B5EF4-FFF2-40B4-BE49-F238E27FC236}">
                <a16:creationId xmlns:a16="http://schemas.microsoft.com/office/drawing/2014/main" id="{1B4593C7-D1D3-4D16-BD9E-39EFB0A32FFD}"/>
              </a:ext>
            </a:extLst>
          </p:cNvPr>
          <p:cNvCxnSpPr>
            <a:cxnSpLocks/>
          </p:cNvCxnSpPr>
          <p:nvPr/>
        </p:nvCxnSpPr>
        <p:spPr>
          <a:xfrm>
            <a:off x="7588579" y="3639890"/>
            <a:ext cx="3474817"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A43A157-0C2E-4C68-846F-460809E1B1E9}"/>
              </a:ext>
            </a:extLst>
          </p:cNvPr>
          <p:cNvCxnSpPr>
            <a:cxnSpLocks/>
          </p:cNvCxnSpPr>
          <p:nvPr/>
        </p:nvCxnSpPr>
        <p:spPr>
          <a:xfrm>
            <a:off x="7955444" y="3266005"/>
            <a:ext cx="3107952"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9455C818-8A04-404E-8B7E-E27A617AF75D}"/>
                  </a:ext>
                </a:extLst>
              </p:cNvPr>
              <p:cNvSpPr txBox="1"/>
              <p:nvPr/>
            </p:nvSpPr>
            <p:spPr>
              <a:xfrm>
                <a:off x="10928274" y="3479097"/>
                <a:ext cx="706489"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𝐸𝐸</m:t>
                      </m:r>
                    </m:oMath>
                  </m:oMathPara>
                </a14:m>
                <a:endParaRPr lang="en-US" dirty="0"/>
              </a:p>
            </p:txBody>
          </p:sp>
        </mc:Choice>
        <mc:Fallback xmlns="">
          <p:sp>
            <p:nvSpPr>
              <p:cNvPr id="56" name="TextBox 55">
                <a:extLst>
                  <a:ext uri="{FF2B5EF4-FFF2-40B4-BE49-F238E27FC236}">
                    <a16:creationId xmlns:a16="http://schemas.microsoft.com/office/drawing/2014/main" id="{9455C818-8A04-404E-8B7E-E27A617AF75D}"/>
                  </a:ext>
                </a:extLst>
              </p:cNvPr>
              <p:cNvSpPr txBox="1">
                <a:spLocks noRot="1" noChangeAspect="1" noMove="1" noResize="1" noEditPoints="1" noAdjustHandles="1" noChangeArrowheads="1" noChangeShapeType="1" noTextEdit="1"/>
              </p:cNvSpPr>
              <p:nvPr/>
            </p:nvSpPr>
            <p:spPr>
              <a:xfrm>
                <a:off x="10928274" y="3479097"/>
                <a:ext cx="706489" cy="4001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641FE19-9D6A-4089-89AA-A2A4C312AA55}"/>
                  </a:ext>
                </a:extLst>
              </p:cNvPr>
              <p:cNvSpPr txBox="1"/>
              <p:nvPr/>
            </p:nvSpPr>
            <p:spPr>
              <a:xfrm>
                <a:off x="10970425" y="3065950"/>
                <a:ext cx="706489"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𝐸𝐸</m:t>
                      </m:r>
                      <m:r>
                        <a:rPr lang="en-US" sz="2000" b="0" i="1" smtClean="0">
                          <a:latin typeface="Cambria Math" panose="02040503050406030204" pitchFamily="18" charset="0"/>
                        </a:rPr>
                        <m:t>′</m:t>
                      </m:r>
                    </m:oMath>
                  </m:oMathPara>
                </a14:m>
                <a:endParaRPr lang="en-US" dirty="0"/>
              </a:p>
            </p:txBody>
          </p:sp>
        </mc:Choice>
        <mc:Fallback xmlns="">
          <p:sp>
            <p:nvSpPr>
              <p:cNvPr id="57" name="TextBox 56">
                <a:extLst>
                  <a:ext uri="{FF2B5EF4-FFF2-40B4-BE49-F238E27FC236}">
                    <a16:creationId xmlns:a16="http://schemas.microsoft.com/office/drawing/2014/main" id="{E641FE19-9D6A-4089-89AA-A2A4C312AA55}"/>
                  </a:ext>
                </a:extLst>
              </p:cNvPr>
              <p:cNvSpPr txBox="1">
                <a:spLocks noRot="1" noChangeAspect="1" noMove="1" noResize="1" noEditPoints="1" noAdjustHandles="1" noChangeArrowheads="1" noChangeShapeType="1" noTextEdit="1"/>
              </p:cNvSpPr>
              <p:nvPr/>
            </p:nvSpPr>
            <p:spPr>
              <a:xfrm>
                <a:off x="10970425" y="3065950"/>
                <a:ext cx="706489"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FDE88A09-A618-4311-942A-476344374E31}"/>
                  </a:ext>
                </a:extLst>
              </p:cNvPr>
              <p:cNvSpPr txBox="1"/>
              <p:nvPr/>
            </p:nvSpPr>
            <p:spPr>
              <a:xfrm>
                <a:off x="1094046" y="2528894"/>
                <a:ext cx="4254101" cy="1200329"/>
              </a:xfrm>
              <a:prstGeom prst="rect">
                <a:avLst/>
              </a:prstGeom>
              <a:noFill/>
            </p:spPr>
            <p:txBody>
              <a:bodyPr wrap="square" rtlCol="0">
                <a:spAutoFit/>
              </a:bodyPr>
              <a:lstStyle/>
              <a:p>
                <a:pPr marL="457200" indent="-457200">
                  <a:buAutoNum type="arabicPeriod"/>
                </a:pPr>
                <a:r>
                  <a:rPr lang="en-US" sz="2400" dirty="0"/>
                  <a:t>Begin with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r>
                          <a:rPr lang="en-US" sz="2400" b="0" i="1" smtClean="0">
                            <a:latin typeface="Cambria Math" panose="02040503050406030204" pitchFamily="18" charset="0"/>
                          </a:rPr>
                          <m:t>𝐺</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oMath>
                </a14:m>
                <a:endParaRPr lang="en-US" sz="2400" dirty="0"/>
              </a:p>
              <a:p>
                <a:pPr marL="457200" indent="-457200">
                  <a:buAutoNum type="arabicPeriod"/>
                </a:pPr>
                <a:r>
                  <a:rPr lang="en-US" sz="2400" dirty="0"/>
                  <a:t>Query with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𝐺</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𝐺</m:t>
                    </m:r>
                  </m:oMath>
                </a14:m>
                <a:r>
                  <a:rPr lang="en-US" sz="2400" dirty="0"/>
                  <a:t> for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b="0" i="1" smtClean="0">
                            <a:latin typeface="Cambria Math" panose="02040503050406030204" pitchFamily="18" charset="0"/>
                          </a:rPr>
                          <m:t>1</m:t>
                        </m:r>
                      </m:sub>
                    </m:sSub>
                  </m:oMath>
                </a14:m>
                <a:endParaRPr lang="en-US" sz="2400" dirty="0"/>
              </a:p>
              <a:p>
                <a:pPr marL="457200" indent="-457200">
                  <a:buFontTx/>
                  <a:buAutoNum type="arabicPeriod"/>
                </a:pPr>
                <a:r>
                  <a:rPr lang="en-US" sz="2400" dirty="0"/>
                  <a:t>Yes, if </a:t>
                </a:r>
                <a14:m>
                  <m:oMath xmlns:m="http://schemas.openxmlformats.org/officeDocument/2006/math">
                    <m:r>
                      <a:rPr lang="en-US" sz="2400" i="1">
                        <a:latin typeface="Cambria Math" panose="02040503050406030204" pitchFamily="18" charset="0"/>
                      </a:rPr>
                      <m:t>𝐸</m:t>
                    </m:r>
                    <m:sSup>
                      <m:sSupPr>
                        <m:ctrlPr>
                          <a:rPr lang="en-US" sz="2400" i="1">
                            <a:latin typeface="Cambria Math" panose="02040503050406030204" pitchFamily="18" charset="0"/>
                          </a:rPr>
                        </m:ctrlPr>
                      </m:sSupPr>
                      <m:e>
                        <m:r>
                          <a:rPr lang="en-US" sz="2400" i="1">
                            <a:latin typeface="Cambria Math" panose="02040503050406030204" pitchFamily="18" charset="0"/>
                          </a:rPr>
                          <m:t>𝐸</m:t>
                        </m:r>
                      </m:e>
                      <m:sup>
                        <m:r>
                          <a:rPr lang="en-US" sz="2400" i="1">
                            <a:latin typeface="Cambria Math" panose="02040503050406030204" pitchFamily="18" charset="0"/>
                          </a:rPr>
                          <m:t>′</m:t>
                        </m:r>
                      </m:sup>
                    </m:sSup>
                    <m:r>
                      <a:rPr lang="en-US" sz="2400" b="0" i="0" smtClean="0">
                        <a:latin typeface="Cambria Math" panose="02040503050406030204" pitchFamily="18" charset="0"/>
                      </a:rPr>
                      <m:t>&gt;</m:t>
                    </m:r>
                    <m:r>
                      <a:rPr lang="en-US" sz="2400" b="0" i="1" smtClean="0">
                        <a:latin typeface="Cambria Math" panose="02040503050406030204" pitchFamily="18" charset="0"/>
                      </a:rPr>
                      <m:t>𝐸𝐸</m:t>
                    </m:r>
                  </m:oMath>
                </a14:m>
                <a:endParaRPr lang="en-US" sz="2400" i="1" dirty="0"/>
              </a:p>
            </p:txBody>
          </p:sp>
        </mc:Choice>
        <mc:Fallback xmlns="">
          <p:sp>
            <p:nvSpPr>
              <p:cNvPr id="61" name="TextBox 60">
                <a:extLst>
                  <a:ext uri="{FF2B5EF4-FFF2-40B4-BE49-F238E27FC236}">
                    <a16:creationId xmlns:a16="http://schemas.microsoft.com/office/drawing/2014/main" id="{FDE88A09-A618-4311-942A-476344374E31}"/>
                  </a:ext>
                </a:extLst>
              </p:cNvPr>
              <p:cNvSpPr txBox="1">
                <a:spLocks noRot="1" noChangeAspect="1" noMove="1" noResize="1" noEditPoints="1" noAdjustHandles="1" noChangeArrowheads="1" noChangeShapeType="1" noTextEdit="1"/>
              </p:cNvSpPr>
              <p:nvPr/>
            </p:nvSpPr>
            <p:spPr>
              <a:xfrm>
                <a:off x="1094046" y="2528894"/>
                <a:ext cx="4254101" cy="1200329"/>
              </a:xfrm>
              <a:prstGeom prst="rect">
                <a:avLst/>
              </a:prstGeom>
              <a:blipFill>
                <a:blip r:embed="rId9"/>
                <a:stretch>
                  <a:fillRect l="-2292" t="-4569" b="-10660"/>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FC7C069F-6722-4FFF-89F6-0AD46E84D293}"/>
              </a:ext>
            </a:extLst>
          </p:cNvPr>
          <p:cNvSpPr txBox="1"/>
          <p:nvPr/>
        </p:nvSpPr>
        <p:spPr>
          <a:xfrm>
            <a:off x="1128604" y="1940175"/>
            <a:ext cx="4099919" cy="461665"/>
          </a:xfrm>
          <a:prstGeom prst="rect">
            <a:avLst/>
          </a:prstGeom>
          <a:ln/>
        </p:spPr>
        <p:style>
          <a:lnRef idx="1">
            <a:schemeClr val="accent5"/>
          </a:lnRef>
          <a:fillRef idx="3">
            <a:schemeClr val="accent5"/>
          </a:fillRef>
          <a:effectRef idx="2">
            <a:schemeClr val="accent5"/>
          </a:effectRef>
          <a:fontRef idx="minor">
            <a:schemeClr val="lt1"/>
          </a:fontRef>
        </p:style>
        <p:txBody>
          <a:bodyPr wrap="square">
            <a:spAutoFit/>
          </a:bodyPr>
          <a:lstStyle/>
          <a:p>
            <a:pPr algn="ctr"/>
            <a:r>
              <a:rPr lang="en-US" sz="2400" b="1" dirty="0"/>
              <a:t>Check if </a:t>
            </a:r>
            <a:r>
              <a:rPr lang="en-US" sz="2400" b="1" dirty="0" err="1"/>
              <a:t>BpJ</a:t>
            </a:r>
            <a:r>
              <a:rPr lang="en-US" sz="2400" b="1" dirty="0"/>
              <a:t> can be improved</a:t>
            </a:r>
          </a:p>
        </p:txBody>
      </p:sp>
      <p:sp>
        <p:nvSpPr>
          <p:cNvPr id="63" name="TextBox 62">
            <a:extLst>
              <a:ext uri="{FF2B5EF4-FFF2-40B4-BE49-F238E27FC236}">
                <a16:creationId xmlns:a16="http://schemas.microsoft.com/office/drawing/2014/main" id="{73BE07DE-327A-464D-85E4-F0EE28DECF8B}"/>
              </a:ext>
            </a:extLst>
          </p:cNvPr>
          <p:cNvSpPr txBox="1"/>
          <p:nvPr/>
        </p:nvSpPr>
        <p:spPr>
          <a:xfrm>
            <a:off x="1089777" y="3879207"/>
            <a:ext cx="4099919" cy="461665"/>
          </a:xfrm>
          <a:prstGeom prst="rect">
            <a:avLst/>
          </a:prstGeom>
          <a:ln/>
        </p:spPr>
        <p:style>
          <a:lnRef idx="1">
            <a:schemeClr val="accent5"/>
          </a:lnRef>
          <a:fillRef idx="3">
            <a:schemeClr val="accent5"/>
          </a:fillRef>
          <a:effectRef idx="2">
            <a:schemeClr val="accent5"/>
          </a:effectRef>
          <a:fontRef idx="minor">
            <a:schemeClr val="lt1"/>
          </a:fontRef>
        </p:style>
        <p:txBody>
          <a:bodyPr wrap="square">
            <a:spAutoFit/>
          </a:bodyPr>
          <a:lstStyle/>
          <a:p>
            <a:pPr algn="ctr"/>
            <a:r>
              <a:rPr lang="en-US" sz="2400" b="1" dirty="0"/>
              <a:t>Iteratively search max. </a:t>
            </a:r>
            <a:r>
              <a:rPr lang="en-US" sz="2400" b="1" dirty="0" err="1"/>
              <a:t>BpJ</a:t>
            </a:r>
            <a:r>
              <a:rPr lang="en-US" sz="2400" b="1" dirty="0"/>
              <a:t> </a:t>
            </a:r>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EF5BB86-899F-4D08-A8CE-7C17756D2283}"/>
                  </a:ext>
                </a:extLst>
              </p:cNvPr>
              <p:cNvSpPr txBox="1"/>
              <p:nvPr/>
            </p:nvSpPr>
            <p:spPr>
              <a:xfrm>
                <a:off x="1089777" y="4442460"/>
                <a:ext cx="4314665" cy="2024721"/>
              </a:xfrm>
              <a:prstGeom prst="rect">
                <a:avLst/>
              </a:prstGeom>
              <a:noFill/>
            </p:spPr>
            <p:txBody>
              <a:bodyPr wrap="square" rtlCol="0">
                <a:spAutoFit/>
              </a:bodyPr>
              <a:lstStyle/>
              <a:p>
                <a:pPr marL="457200" indent="-457200">
                  <a:buAutoNum type="arabicPeriod"/>
                </a:pPr>
                <a:r>
                  <a:rPr lang="en-US" sz="2400" dirty="0"/>
                  <a:t>Solve </a:t>
                </a:r>
                <a14:m>
                  <m:oMath xmlns:m="http://schemas.openxmlformats.org/officeDocument/2006/math">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sub>
                        </m:sSub>
                      </m:e>
                    </m:d>
                  </m:oMath>
                </a14:m>
                <a:r>
                  <a:rPr lang="en-US" sz="2400" dirty="0"/>
                  <a:t> in </a:t>
                </a:r>
                <a14:m>
                  <m:oMath xmlns:m="http://schemas.openxmlformats.org/officeDocument/2006/math">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𝐺</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𝑎</m:t>
                        </m:r>
                      </m:e>
                      <m:sub>
                        <m:r>
                          <a:rPr lang="en-US" sz="2400" b="0" i="1" smtClean="0">
                            <a:solidFill>
                              <a:srgbClr val="FF0000"/>
                            </a:solidFill>
                            <a:latin typeface="Cambria Math" panose="02040503050406030204" pitchFamily="18" charset="0"/>
                          </a:rPr>
                          <m:t>0</m:t>
                        </m:r>
                      </m:sub>
                    </m:sSub>
                    <m:rad>
                      <m:radPr>
                        <m:degHide m:val="on"/>
                        <m:ctrlPr>
                          <a:rPr lang="en-US" sz="2400" b="0" i="1" smtClean="0">
                            <a:solidFill>
                              <a:srgbClr val="FF0000"/>
                            </a:solidFill>
                            <a:latin typeface="Cambria Math" panose="02040503050406030204" pitchFamily="18" charset="0"/>
                          </a:rPr>
                        </m:ctrlPr>
                      </m:radPr>
                      <m:deg/>
                      <m:e>
                        <m:r>
                          <a:rPr lang="en-US" sz="2400" b="0" i="1" smtClean="0">
                            <a:solidFill>
                              <a:srgbClr val="FF0000"/>
                            </a:solidFill>
                            <a:latin typeface="Cambria Math" panose="02040503050406030204" pitchFamily="18" charset="0"/>
                          </a:rPr>
                          <m:t>𝑃</m:t>
                        </m:r>
                      </m:e>
                    </m:rad>
                    <m:r>
                      <a:rPr lang="en-US" sz="2400" b="0" i="1" smtClean="0">
                        <a:solidFill>
                          <a:srgbClr val="FF0000"/>
                        </a:solidFill>
                        <a:latin typeface="Cambria Math" panose="02040503050406030204" pitchFamily="18" charset="0"/>
                      </a:rPr>
                      <m:t>+</m:t>
                    </m:r>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𝑎</m:t>
                        </m:r>
                      </m:e>
                      <m:sub>
                        <m:r>
                          <a:rPr lang="en-US" sz="2400" b="0" i="1" smtClean="0">
                            <a:solidFill>
                              <a:srgbClr val="FF0000"/>
                            </a:solidFill>
                            <a:latin typeface="Cambria Math" panose="02040503050406030204" pitchFamily="18" charset="0"/>
                          </a:rPr>
                          <m:t>1</m:t>
                        </m:r>
                      </m:sub>
                    </m:sSub>
                  </m:oMath>
                </a14:m>
                <a:r>
                  <a:rPr lang="en-US" sz="2400" dirty="0"/>
                  <a:t>with </a:t>
                </a:r>
                <a14:m>
                  <m:oMath xmlns:m="http://schemas.openxmlformats.org/officeDocument/2006/math">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oMath>
                </a14:m>
                <a:endParaRPr lang="en-US" sz="2400" dirty="0"/>
              </a:p>
              <a:p>
                <a:pPr marL="457200" indent="-457200">
                  <a:buAutoNum type="arabicPeriod"/>
                </a:pPr>
                <a:r>
                  <a:rPr lang="en-US" sz="2400" dirty="0"/>
                  <a:t> </a:t>
                </a:r>
                <a14:m>
                  <m:oMath xmlns:m="http://schemas.openxmlformats.org/officeDocument/2006/math">
                    <m:sSub>
                      <m:sSubPr>
                        <m:ctrlPr>
                          <a:rPr lang="en-US" sz="2400" b="0" i="1" dirty="0" smtClean="0">
                            <a:solidFill>
                              <a:srgbClr val="FF0000"/>
                            </a:solidFill>
                            <a:latin typeface="Cambria Math" panose="02040503050406030204" pitchFamily="18" charset="0"/>
                          </a:rPr>
                        </m:ctrlPr>
                      </m:sSubPr>
                      <m:e>
                        <m:acc>
                          <m:accPr>
                            <m:chr m:val="̃"/>
                            <m:ctrlPr>
                              <a:rPr lang="en-US" sz="2400" b="0" i="1" dirty="0" smtClean="0">
                                <a:solidFill>
                                  <a:srgbClr val="FF0000"/>
                                </a:solidFill>
                                <a:latin typeface="Cambria Math" panose="02040503050406030204" pitchFamily="18" charset="0"/>
                              </a:rPr>
                            </m:ctrlPr>
                          </m:accPr>
                          <m:e>
                            <m:r>
                              <a:rPr lang="en-US" sz="2400" b="0" i="1" dirty="0" smtClean="0">
                                <a:solidFill>
                                  <a:srgbClr val="FF0000"/>
                                </a:solidFill>
                                <a:latin typeface="Cambria Math" panose="02040503050406030204" pitchFamily="18" charset="0"/>
                              </a:rPr>
                              <m:t>𝑆</m:t>
                            </m:r>
                          </m:e>
                        </m:acc>
                      </m:e>
                      <m:sub>
                        <m:r>
                          <m:rPr>
                            <m:sty m:val="p"/>
                          </m:rPr>
                          <a:rPr lang="en-US" sz="2400" b="0" i="0" dirty="0" smtClean="0">
                            <a:solidFill>
                              <a:srgbClr val="FF0000"/>
                            </a:solidFill>
                            <a:latin typeface="Cambria Math" panose="02040503050406030204" pitchFamily="18" charset="0"/>
                          </a:rPr>
                          <m:t>max</m:t>
                        </m:r>
                      </m:sub>
                    </m:sSub>
                    <m:r>
                      <a:rPr lang="en-US" sz="2400" b="0" i="1" dirty="0"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m:t>
                    </m:r>
                    <m:sSub>
                      <m:sSubPr>
                        <m:ctrlPr>
                          <a:rPr lang="en-US" sz="2400" b="0" i="1" smtClean="0">
                            <a:solidFill>
                              <a:srgbClr val="FF0000"/>
                            </a:solidFill>
                            <a:latin typeface="Cambria Math" panose="02040503050406030204" pitchFamily="18" charset="0"/>
                          </a:rPr>
                        </m:ctrlPr>
                      </m:sSubPr>
                      <m:e>
                        <m:r>
                          <m:rPr>
                            <m:sty m:val="p"/>
                          </m:rPr>
                          <a:rPr lang="en-US" sz="2400" b="0" i="0" smtClean="0">
                            <a:solidFill>
                              <a:srgbClr val="FF0000"/>
                            </a:solidFill>
                            <a:latin typeface="Cambria Math" panose="02040503050406030204" pitchFamily="18" charset="0"/>
                          </a:rPr>
                          <m:t>argmax</m:t>
                        </m:r>
                      </m:e>
                      <m:sub>
                        <m:r>
                          <a:rPr lang="en-US" sz="2400" b="0" i="1" smtClean="0">
                            <a:solidFill>
                              <a:srgbClr val="FF0000"/>
                            </a:solidFill>
                            <a:latin typeface="Cambria Math" panose="02040503050406030204" pitchFamily="18" charset="0"/>
                          </a:rPr>
                          <m:t>𝑆</m:t>
                        </m:r>
                      </m:sub>
                    </m:sSub>
                    <m:r>
                      <a:rPr lang="en-US" sz="2400" b="0" i="0"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𝐺</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𝑃</m:t>
                    </m:r>
                    <m:r>
                      <a:rPr lang="en-US" sz="2400" b="0" i="0" smtClean="0">
                        <a:solidFill>
                          <a:srgbClr val="FF0000"/>
                        </a:solidFill>
                        <a:latin typeface="Cambria Math" panose="02040503050406030204" pitchFamily="18" charset="0"/>
                      </a:rPr>
                      <m:t>)</m:t>
                    </m:r>
                  </m:oMath>
                </a14:m>
                <a:endParaRPr lang="en-US" sz="2400" dirty="0">
                  <a:solidFill>
                    <a:srgbClr val="FF0000"/>
                  </a:solidFill>
                </a:endParaRPr>
              </a:p>
              <a:p>
                <a:pPr marL="457200" indent="-457200">
                  <a:buAutoNum type="arabicPeriod"/>
                </a:pPr>
                <a:r>
                  <a:rPr lang="en-US" sz="2400" b="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r>
                          <a:rPr lang="en-US" sz="2400" b="0" i="1" smtClean="0">
                            <a:latin typeface="Cambria Math" panose="02040503050406030204" pitchFamily="18" charset="0"/>
                          </a:rPr>
                          <m:t>𝑆</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2</m:t>
                        </m:r>
                      </m:sub>
                    </m:sSub>
                    <m:r>
                      <a:rPr lang="en-US" sz="2400" b="0" i="0" smtClean="0">
                        <a:latin typeface="Cambria Math" panose="02040503050406030204" pitchFamily="18" charset="0"/>
                      </a:rPr>
                      <m:t>)</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b="0" i="1" dirty="0" smtClean="0">
                                <a:latin typeface="Cambria Math" panose="02040503050406030204" pitchFamily="18" charset="0"/>
                              </a:rPr>
                              <m:t>𝑆</m:t>
                            </m:r>
                          </m:e>
                        </m:acc>
                      </m:e>
                      <m:sub>
                        <m:r>
                          <m:rPr>
                            <m:sty m:val="p"/>
                          </m:rPr>
                          <a:rPr lang="en-US" sz="2400" dirty="0">
                            <a:latin typeface="Cambria Math" panose="02040503050406030204" pitchFamily="18" charset="0"/>
                          </a:rPr>
                          <m:t>max</m:t>
                        </m:r>
                      </m:sub>
                    </m:sSub>
                    <m:r>
                      <a:rPr lang="en-US" sz="2400" b="0" i="1" smtClean="0">
                        <a:latin typeface="Cambria Math" panose="02040503050406030204" pitchFamily="18" charset="0"/>
                      </a:rPr>
                      <m:t>)</m:t>
                    </m:r>
                  </m:oMath>
                </a14:m>
                <a:endParaRPr lang="en-US" sz="2400" dirty="0"/>
              </a:p>
              <a:p>
                <a:pPr marL="457200" indent="-457200">
                  <a:buAutoNum type="arabicPeriod"/>
                </a:pPr>
                <a:r>
                  <a:rPr lang="en-US" sz="2400" dirty="0"/>
                  <a:t>Repeat from 1 to 3</a:t>
                </a:r>
              </a:p>
            </p:txBody>
          </p:sp>
        </mc:Choice>
        <mc:Fallback xmlns="">
          <p:sp>
            <p:nvSpPr>
              <p:cNvPr id="64" name="TextBox 63">
                <a:extLst>
                  <a:ext uri="{FF2B5EF4-FFF2-40B4-BE49-F238E27FC236}">
                    <a16:creationId xmlns:a16="http://schemas.microsoft.com/office/drawing/2014/main" id="{8EF5BB86-899F-4D08-A8CE-7C17756D2283}"/>
                  </a:ext>
                </a:extLst>
              </p:cNvPr>
              <p:cNvSpPr txBox="1">
                <a:spLocks noRot="1" noChangeAspect="1" noMove="1" noResize="1" noEditPoints="1" noAdjustHandles="1" noChangeArrowheads="1" noChangeShapeType="1" noTextEdit="1"/>
              </p:cNvSpPr>
              <p:nvPr/>
            </p:nvSpPr>
            <p:spPr>
              <a:xfrm>
                <a:off x="1089777" y="4442460"/>
                <a:ext cx="4314665" cy="2024721"/>
              </a:xfrm>
              <a:prstGeom prst="rect">
                <a:avLst/>
              </a:prstGeom>
              <a:blipFill>
                <a:blip r:embed="rId10"/>
                <a:stretch>
                  <a:fillRect l="-2260" t="-2711" b="-4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A706EBDC-7183-4FCF-9793-FE54F4CF18D8}"/>
                  </a:ext>
                </a:extLst>
              </p:cNvPr>
              <p:cNvSpPr txBox="1"/>
              <p:nvPr/>
            </p:nvSpPr>
            <p:spPr>
              <a:xfrm>
                <a:off x="7505188" y="4542158"/>
                <a:ext cx="43598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1</m:t>
                          </m:r>
                        </m:sub>
                      </m:sSub>
                    </m:oMath>
                  </m:oMathPara>
                </a14:m>
                <a:endParaRPr lang="en-US" dirty="0"/>
              </a:p>
            </p:txBody>
          </p:sp>
        </mc:Choice>
        <mc:Fallback xmlns="">
          <p:sp>
            <p:nvSpPr>
              <p:cNvPr id="65" name="TextBox 64">
                <a:extLst>
                  <a:ext uri="{FF2B5EF4-FFF2-40B4-BE49-F238E27FC236}">
                    <a16:creationId xmlns:a16="http://schemas.microsoft.com/office/drawing/2014/main" id="{A706EBDC-7183-4FCF-9793-FE54F4CF18D8}"/>
                  </a:ext>
                </a:extLst>
              </p:cNvPr>
              <p:cNvSpPr txBox="1">
                <a:spLocks noRot="1" noChangeAspect="1" noMove="1" noResize="1" noEditPoints="1" noAdjustHandles="1" noChangeArrowheads="1" noChangeShapeType="1" noTextEdit="1"/>
              </p:cNvSpPr>
              <p:nvPr/>
            </p:nvSpPr>
            <p:spPr>
              <a:xfrm>
                <a:off x="7505188" y="4542158"/>
                <a:ext cx="435984" cy="40011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1883B5BE-584A-43EA-9C6E-D20E4153EC56}"/>
                  </a:ext>
                </a:extLst>
              </p:cNvPr>
              <p:cNvSpPr txBox="1"/>
              <p:nvPr/>
            </p:nvSpPr>
            <p:spPr>
              <a:xfrm>
                <a:off x="7870222" y="4075529"/>
                <a:ext cx="39749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2</m:t>
                          </m:r>
                        </m:sub>
                      </m:sSub>
                    </m:oMath>
                  </m:oMathPara>
                </a14:m>
                <a:endParaRPr lang="en-US" dirty="0"/>
              </a:p>
            </p:txBody>
          </p:sp>
        </mc:Choice>
        <mc:Fallback xmlns="">
          <p:sp>
            <p:nvSpPr>
              <p:cNvPr id="66" name="TextBox 65">
                <a:extLst>
                  <a:ext uri="{FF2B5EF4-FFF2-40B4-BE49-F238E27FC236}">
                    <a16:creationId xmlns:a16="http://schemas.microsoft.com/office/drawing/2014/main" id="{1883B5BE-584A-43EA-9C6E-D20E4153EC56}"/>
                  </a:ext>
                </a:extLst>
              </p:cNvPr>
              <p:cNvSpPr txBox="1">
                <a:spLocks noRot="1" noChangeAspect="1" noMove="1" noResize="1" noEditPoints="1" noAdjustHandles="1" noChangeArrowheads="1" noChangeShapeType="1" noTextEdit="1"/>
              </p:cNvSpPr>
              <p:nvPr/>
            </p:nvSpPr>
            <p:spPr>
              <a:xfrm>
                <a:off x="7870222" y="4075529"/>
                <a:ext cx="397490" cy="400110"/>
              </a:xfrm>
              <a:prstGeom prst="rect">
                <a:avLst/>
              </a:prstGeom>
              <a:blipFill>
                <a:blip r:embed="rId12"/>
                <a:stretch>
                  <a:fillRect b="-1538"/>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DC633B36-8101-437C-8376-2819D70FD2DF}"/>
              </a:ext>
            </a:extLst>
          </p:cNvPr>
          <p:cNvSpPr txBox="1"/>
          <p:nvPr/>
        </p:nvSpPr>
        <p:spPr>
          <a:xfrm>
            <a:off x="4680228" y="5222465"/>
            <a:ext cx="1785281" cy="461665"/>
          </a:xfrm>
          <a:prstGeom prst="rect">
            <a:avLst/>
          </a:prstGeom>
          <a:noFill/>
        </p:spPr>
        <p:txBody>
          <a:bodyPr wrap="square">
            <a:spAutoFit/>
          </a:bodyPr>
          <a:lstStyle/>
          <a:p>
            <a:r>
              <a:rPr lang="en-US" sz="2400" b="1" dirty="0">
                <a:solidFill>
                  <a:srgbClr val="FF0000"/>
                </a:solidFill>
              </a:rPr>
              <a:t>analytically</a:t>
            </a:r>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1EDE10FE-698E-4A0D-90FA-C5335D486344}"/>
                  </a:ext>
                </a:extLst>
              </p:cNvPr>
              <p:cNvSpPr txBox="1"/>
              <p:nvPr/>
            </p:nvSpPr>
            <p:spPr>
              <a:xfrm>
                <a:off x="8049019" y="3758114"/>
                <a:ext cx="953939" cy="3750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dirty="0" smtClean="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b="0" i="1" dirty="0" smtClean="0">
                                  <a:latin typeface="Cambria Math" panose="02040503050406030204" pitchFamily="18" charset="0"/>
                                </a:rPr>
                                <m:t>𝑆</m:t>
                              </m:r>
                            </m:e>
                          </m:acc>
                        </m:e>
                        <m:sub>
                          <m:r>
                            <m:rPr>
                              <m:sty m:val="p"/>
                            </m:rPr>
                            <a:rPr lang="en-US" sz="1800" dirty="0">
                              <a:latin typeface="Cambria Math" panose="02040503050406030204" pitchFamily="18" charset="0"/>
                            </a:rPr>
                            <m:t>max</m:t>
                          </m:r>
                        </m:sub>
                      </m:sSub>
                    </m:oMath>
                  </m:oMathPara>
                </a14:m>
                <a:endParaRPr lang="en-US" dirty="0"/>
              </a:p>
            </p:txBody>
          </p:sp>
        </mc:Choice>
        <mc:Fallback xmlns="">
          <p:sp>
            <p:nvSpPr>
              <p:cNvPr id="73" name="TextBox 72">
                <a:extLst>
                  <a:ext uri="{FF2B5EF4-FFF2-40B4-BE49-F238E27FC236}">
                    <a16:creationId xmlns:a16="http://schemas.microsoft.com/office/drawing/2014/main" id="{1EDE10FE-698E-4A0D-90FA-C5335D486344}"/>
                  </a:ext>
                </a:extLst>
              </p:cNvPr>
              <p:cNvSpPr txBox="1">
                <a:spLocks noRot="1" noChangeAspect="1" noMove="1" noResize="1" noEditPoints="1" noAdjustHandles="1" noChangeArrowheads="1" noChangeShapeType="1" noTextEdit="1"/>
              </p:cNvSpPr>
              <p:nvPr/>
            </p:nvSpPr>
            <p:spPr>
              <a:xfrm>
                <a:off x="8049019" y="3758114"/>
                <a:ext cx="953939" cy="375039"/>
              </a:xfrm>
              <a:prstGeom prst="rect">
                <a:avLst/>
              </a:prstGeom>
              <a:blipFill>
                <a:blip r:embed="rId13"/>
                <a:stretch>
                  <a:fillRect t="-4839"/>
                </a:stretch>
              </a:blipFill>
            </p:spPr>
            <p:txBody>
              <a:bodyPr/>
              <a:lstStyle/>
              <a:p>
                <a:r>
                  <a:rPr lang="en-US">
                    <a:noFill/>
                  </a:rPr>
                  <a:t> </a:t>
                </a:r>
              </a:p>
            </p:txBody>
          </p:sp>
        </mc:Fallback>
      </mc:AlternateContent>
      <p:sp>
        <p:nvSpPr>
          <p:cNvPr id="75" name="Oval 74">
            <a:extLst>
              <a:ext uri="{FF2B5EF4-FFF2-40B4-BE49-F238E27FC236}">
                <a16:creationId xmlns:a16="http://schemas.microsoft.com/office/drawing/2014/main" id="{ABB39419-54CB-404C-805F-10108372CFC3}"/>
              </a:ext>
            </a:extLst>
          </p:cNvPr>
          <p:cNvSpPr/>
          <p:nvPr/>
        </p:nvSpPr>
        <p:spPr bwMode="auto">
          <a:xfrm>
            <a:off x="8007487" y="2906610"/>
            <a:ext cx="187317" cy="187317"/>
          </a:xfrm>
          <a:prstGeom prst="ellipse">
            <a:avLst/>
          </a:prstGeom>
          <a:solidFill>
            <a:srgbClr val="FF0000"/>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77" name="TextBox 76">
            <a:extLst>
              <a:ext uri="{FF2B5EF4-FFF2-40B4-BE49-F238E27FC236}">
                <a16:creationId xmlns:a16="http://schemas.microsoft.com/office/drawing/2014/main" id="{3A9ABAE1-E4FF-46CE-80A3-23F08F31FDD5}"/>
              </a:ext>
            </a:extLst>
          </p:cNvPr>
          <p:cNvSpPr txBox="1"/>
          <p:nvPr/>
        </p:nvSpPr>
        <p:spPr>
          <a:xfrm>
            <a:off x="4133584" y="6177392"/>
            <a:ext cx="6909990" cy="461665"/>
          </a:xfrm>
          <a:prstGeom prst="rect">
            <a:avLst/>
          </a:prstGeom>
          <a:ln/>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lang="en-US" sz="2400" b="1" dirty="0"/>
              <a:t>Experimentally achieve convergence with &lt; 5 queries</a:t>
            </a:r>
          </a:p>
        </p:txBody>
      </p:sp>
      <p:sp>
        <p:nvSpPr>
          <p:cNvPr id="37" name="Oval 36">
            <a:extLst>
              <a:ext uri="{FF2B5EF4-FFF2-40B4-BE49-F238E27FC236}">
                <a16:creationId xmlns:a16="http://schemas.microsoft.com/office/drawing/2014/main" id="{34268483-5FC4-4B93-B02A-376261DEF3E0}"/>
              </a:ext>
            </a:extLst>
          </p:cNvPr>
          <p:cNvSpPr/>
          <p:nvPr/>
        </p:nvSpPr>
        <p:spPr bwMode="auto">
          <a:xfrm>
            <a:off x="8010791" y="3841969"/>
            <a:ext cx="187317" cy="187317"/>
          </a:xfrm>
          <a:prstGeom prst="ellipse">
            <a:avLst/>
          </a:prstGeom>
          <a:solidFill>
            <a:schemeClr val="tx2">
              <a:lumMod val="60000"/>
              <a:lumOff val="40000"/>
            </a:schemeClr>
          </a:solidFill>
          <a:ln>
            <a:noFill/>
          </a:ln>
        </p:spPr>
        <p:txBody>
          <a:bodyPr vert="horz" wrap="square" lIns="91440" tIns="45720" rIns="91440" bIns="45720" numCol="1" rtlCol="0" anchor="t" anchorCtr="0" compatLnSpc="1">
            <a:prstTxWarp prst="textNoShape">
              <a:avLst/>
            </a:prstTxWarp>
          </a:bodyPr>
          <a:lstStyle/>
          <a:p>
            <a:pPr algn="ctr"/>
            <a:endParaRPr lang="en-US"/>
          </a:p>
        </p:txBody>
      </p:sp>
      <p:cxnSp>
        <p:nvCxnSpPr>
          <p:cNvPr id="7" name="Straight Arrow Connector 6">
            <a:extLst>
              <a:ext uri="{FF2B5EF4-FFF2-40B4-BE49-F238E27FC236}">
                <a16:creationId xmlns:a16="http://schemas.microsoft.com/office/drawing/2014/main" id="{5F1BA369-422E-482E-AA07-2278474AF3B6}"/>
              </a:ext>
            </a:extLst>
          </p:cNvPr>
          <p:cNvCxnSpPr>
            <a:cxnSpLocks/>
          </p:cNvCxnSpPr>
          <p:nvPr/>
        </p:nvCxnSpPr>
        <p:spPr>
          <a:xfrm>
            <a:off x="8104317" y="3126806"/>
            <a:ext cx="0" cy="67850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6678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1">
                                            <p:txEl>
                                              <p:pRg st="0" end="0"/>
                                            </p:txEl>
                                          </p:spTgt>
                                        </p:tgtEl>
                                        <p:attrNameLst>
                                          <p:attrName>style.visibility</p:attrName>
                                        </p:attrNameLst>
                                      </p:cBhvr>
                                      <p:to>
                                        <p:strVal val="visible"/>
                                      </p:to>
                                    </p:set>
                                    <p:animEffect transition="in" filter="fade">
                                      <p:cBhvr>
                                        <p:cTn id="26" dur="500"/>
                                        <p:tgtEl>
                                          <p:spTgt spid="61">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500"/>
                                        <p:tgtEl>
                                          <p:spTgt spid="4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fade">
                                      <p:cBhvr>
                                        <p:cTn id="46" dur="500"/>
                                        <p:tgtEl>
                                          <p:spTgt spid="50"/>
                                        </p:tgtEl>
                                      </p:cBhvr>
                                    </p:animEffect>
                                  </p:childTnLst>
                                </p:cTn>
                              </p:par>
                              <p:par>
                                <p:cTn id="47" presetID="10" presetClass="entr" presetSubtype="0" fill="hold"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in" filter="fade">
                                      <p:cBhvr>
                                        <p:cTn id="49" dur="500"/>
                                        <p:tgtEl>
                                          <p:spTgt spid="5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6"/>
                                        </p:tgtEl>
                                        <p:attrNameLst>
                                          <p:attrName>style.visibility</p:attrName>
                                        </p:attrNameLst>
                                      </p:cBhvr>
                                      <p:to>
                                        <p:strVal val="visible"/>
                                      </p:to>
                                    </p:set>
                                    <p:animEffect transition="in" filter="fade">
                                      <p:cBhvr>
                                        <p:cTn id="52" dur="500"/>
                                        <p:tgtEl>
                                          <p:spTgt spid="5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1">
                                            <p:txEl>
                                              <p:pRg st="1" end="1"/>
                                            </p:txEl>
                                          </p:spTgt>
                                        </p:tgtEl>
                                        <p:attrNameLst>
                                          <p:attrName>style.visibility</p:attrName>
                                        </p:attrNameLst>
                                      </p:cBhvr>
                                      <p:to>
                                        <p:strVal val="visible"/>
                                      </p:to>
                                    </p:set>
                                    <p:animEffect transition="in" filter="fade">
                                      <p:cBhvr>
                                        <p:cTn id="57" dur="500"/>
                                        <p:tgtEl>
                                          <p:spTgt spid="61">
                                            <p:txEl>
                                              <p:pRg st="1" end="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fade">
                                      <p:cBhvr>
                                        <p:cTn id="62" dur="500"/>
                                        <p:tgtEl>
                                          <p:spTgt spid="45"/>
                                        </p:tgtEl>
                                      </p:cBhvr>
                                    </p:animEffect>
                                  </p:childTnLst>
                                </p:cTn>
                              </p:par>
                              <p:par>
                                <p:cTn id="63" presetID="10" presetClass="entr" presetSubtype="0" fill="hold" nodeType="with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fade">
                                      <p:cBhvr>
                                        <p:cTn id="65" dur="500"/>
                                        <p:tgtEl>
                                          <p:spTgt spid="4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500"/>
                                        <p:tgtEl>
                                          <p:spTgt spid="43"/>
                                        </p:tgtEl>
                                      </p:cBhvr>
                                    </p:animEffect>
                                  </p:childTnLst>
                                </p:cTn>
                              </p:par>
                              <p:par>
                                <p:cTn id="69" presetID="10" presetClass="entr" presetSubtype="0" fill="hold" nodeType="withEffect">
                                  <p:stCondLst>
                                    <p:cond delay="0"/>
                                  </p:stCondLst>
                                  <p:childTnLst>
                                    <p:set>
                                      <p:cBhvr>
                                        <p:cTn id="70" dur="1" fill="hold">
                                          <p:stCondLst>
                                            <p:cond delay="0"/>
                                          </p:stCondLst>
                                        </p:cTn>
                                        <p:tgtEl>
                                          <p:spTgt spid="48"/>
                                        </p:tgtEl>
                                        <p:attrNameLst>
                                          <p:attrName>style.visibility</p:attrName>
                                        </p:attrNameLst>
                                      </p:cBhvr>
                                      <p:to>
                                        <p:strVal val="visible"/>
                                      </p:to>
                                    </p:set>
                                    <p:animEffect transition="in" filter="fade">
                                      <p:cBhvr>
                                        <p:cTn id="71" dur="500"/>
                                        <p:tgtEl>
                                          <p:spTgt spid="4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fade">
                                      <p:cBhvr>
                                        <p:cTn id="74" dur="500"/>
                                        <p:tgtEl>
                                          <p:spTgt spid="44"/>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fade">
                                      <p:cBhvr>
                                        <p:cTn id="77" dur="500"/>
                                        <p:tgtEl>
                                          <p:spTgt spid="51"/>
                                        </p:tgtEl>
                                      </p:cBhvr>
                                    </p:animEffect>
                                  </p:childTnLst>
                                </p:cTn>
                              </p:par>
                              <p:par>
                                <p:cTn id="78" presetID="10" presetClass="entr" presetSubtype="0" fill="hold" nodeType="withEffect">
                                  <p:stCondLst>
                                    <p:cond delay="0"/>
                                  </p:stCondLst>
                                  <p:childTnLst>
                                    <p:set>
                                      <p:cBhvr>
                                        <p:cTn id="79" dur="1" fill="hold">
                                          <p:stCondLst>
                                            <p:cond delay="0"/>
                                          </p:stCondLst>
                                        </p:cTn>
                                        <p:tgtEl>
                                          <p:spTgt spid="54"/>
                                        </p:tgtEl>
                                        <p:attrNameLst>
                                          <p:attrName>style.visibility</p:attrName>
                                        </p:attrNameLst>
                                      </p:cBhvr>
                                      <p:to>
                                        <p:strVal val="visible"/>
                                      </p:to>
                                    </p:set>
                                    <p:animEffect transition="in" filter="fade">
                                      <p:cBhvr>
                                        <p:cTn id="80" dur="500"/>
                                        <p:tgtEl>
                                          <p:spTgt spid="54"/>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500"/>
                                        <p:tgtEl>
                                          <p:spTgt spid="5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1">
                                            <p:txEl>
                                              <p:pRg st="2" end="2"/>
                                            </p:txEl>
                                          </p:spTgt>
                                        </p:tgtEl>
                                        <p:attrNameLst>
                                          <p:attrName>style.visibility</p:attrName>
                                        </p:attrNameLst>
                                      </p:cBhvr>
                                      <p:to>
                                        <p:strVal val="visible"/>
                                      </p:to>
                                    </p:set>
                                    <p:animEffect transition="in" filter="fade">
                                      <p:cBhvr>
                                        <p:cTn id="88" dur="500"/>
                                        <p:tgtEl>
                                          <p:spTgt spid="61">
                                            <p:txEl>
                                              <p:pRg st="2" end="2"/>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63"/>
                                        </p:tgtEl>
                                        <p:attrNameLst>
                                          <p:attrName>style.visibility</p:attrName>
                                        </p:attrNameLst>
                                      </p:cBhvr>
                                      <p:to>
                                        <p:strVal val="visible"/>
                                      </p:to>
                                    </p:set>
                                    <p:animEffect transition="in" filter="fade">
                                      <p:cBhvr>
                                        <p:cTn id="93" dur="500"/>
                                        <p:tgtEl>
                                          <p:spTgt spid="63"/>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grpId="1" nodeType="clickEffect">
                                  <p:stCondLst>
                                    <p:cond delay="0"/>
                                  </p:stCondLst>
                                  <p:childTnLst>
                                    <p:animEffect transition="out" filter="fade">
                                      <p:cBhvr>
                                        <p:cTn id="97" dur="500"/>
                                        <p:tgtEl>
                                          <p:spTgt spid="50"/>
                                        </p:tgtEl>
                                      </p:cBhvr>
                                    </p:animEffect>
                                    <p:set>
                                      <p:cBhvr>
                                        <p:cTn id="98" dur="1" fill="hold">
                                          <p:stCondLst>
                                            <p:cond delay="499"/>
                                          </p:stCondLst>
                                        </p:cTn>
                                        <p:tgtEl>
                                          <p:spTgt spid="50"/>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52"/>
                                        </p:tgtEl>
                                      </p:cBhvr>
                                    </p:animEffect>
                                    <p:set>
                                      <p:cBhvr>
                                        <p:cTn id="101" dur="1" fill="hold">
                                          <p:stCondLst>
                                            <p:cond delay="499"/>
                                          </p:stCondLst>
                                        </p:cTn>
                                        <p:tgtEl>
                                          <p:spTgt spid="52"/>
                                        </p:tgtEl>
                                        <p:attrNameLst>
                                          <p:attrName>style.visibility</p:attrName>
                                        </p:attrNameLst>
                                      </p:cBhvr>
                                      <p:to>
                                        <p:strVal val="hidden"/>
                                      </p:to>
                                    </p:set>
                                  </p:childTnLst>
                                </p:cTn>
                              </p:par>
                              <p:par>
                                <p:cTn id="102" presetID="10" presetClass="exit" presetSubtype="0" fill="hold" grpId="1" nodeType="withEffect">
                                  <p:stCondLst>
                                    <p:cond delay="0"/>
                                  </p:stCondLst>
                                  <p:childTnLst>
                                    <p:animEffect transition="out" filter="fade">
                                      <p:cBhvr>
                                        <p:cTn id="103" dur="500"/>
                                        <p:tgtEl>
                                          <p:spTgt spid="56"/>
                                        </p:tgtEl>
                                      </p:cBhvr>
                                    </p:animEffect>
                                    <p:set>
                                      <p:cBhvr>
                                        <p:cTn id="104" dur="1" fill="hold">
                                          <p:stCondLst>
                                            <p:cond delay="499"/>
                                          </p:stCondLst>
                                        </p:cTn>
                                        <p:tgtEl>
                                          <p:spTgt spid="56"/>
                                        </p:tgtEl>
                                        <p:attrNameLst>
                                          <p:attrName>style.visibility</p:attrName>
                                        </p:attrNameLst>
                                      </p:cBhvr>
                                      <p:to>
                                        <p:strVal val="hidden"/>
                                      </p:to>
                                    </p:set>
                                  </p:childTnLst>
                                </p:cTn>
                              </p:par>
                              <p:par>
                                <p:cTn id="105" presetID="10" presetClass="exit" presetSubtype="0" fill="hold" grpId="1" nodeType="withEffect">
                                  <p:stCondLst>
                                    <p:cond delay="0"/>
                                  </p:stCondLst>
                                  <p:childTnLst>
                                    <p:animEffect transition="out" filter="fade">
                                      <p:cBhvr>
                                        <p:cTn id="106" dur="500"/>
                                        <p:tgtEl>
                                          <p:spTgt spid="51"/>
                                        </p:tgtEl>
                                      </p:cBhvr>
                                    </p:animEffect>
                                    <p:set>
                                      <p:cBhvr>
                                        <p:cTn id="107" dur="1" fill="hold">
                                          <p:stCondLst>
                                            <p:cond delay="499"/>
                                          </p:stCondLst>
                                        </p:cTn>
                                        <p:tgtEl>
                                          <p:spTgt spid="51"/>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54"/>
                                        </p:tgtEl>
                                      </p:cBhvr>
                                    </p:animEffect>
                                    <p:set>
                                      <p:cBhvr>
                                        <p:cTn id="110" dur="1" fill="hold">
                                          <p:stCondLst>
                                            <p:cond delay="499"/>
                                          </p:stCondLst>
                                        </p:cTn>
                                        <p:tgtEl>
                                          <p:spTgt spid="54"/>
                                        </p:tgtEl>
                                        <p:attrNameLst>
                                          <p:attrName>style.visibility</p:attrName>
                                        </p:attrNameLst>
                                      </p:cBhvr>
                                      <p:to>
                                        <p:strVal val="hidden"/>
                                      </p:to>
                                    </p:set>
                                  </p:childTnLst>
                                </p:cTn>
                              </p:par>
                              <p:par>
                                <p:cTn id="111" presetID="10" presetClass="exit" presetSubtype="0" fill="hold" grpId="1" nodeType="withEffect">
                                  <p:stCondLst>
                                    <p:cond delay="0"/>
                                  </p:stCondLst>
                                  <p:childTnLst>
                                    <p:animEffect transition="out" filter="fade">
                                      <p:cBhvr>
                                        <p:cTn id="112" dur="500"/>
                                        <p:tgtEl>
                                          <p:spTgt spid="57"/>
                                        </p:tgtEl>
                                      </p:cBhvr>
                                    </p:animEffect>
                                    <p:set>
                                      <p:cBhvr>
                                        <p:cTn id="113" dur="1" fill="hold">
                                          <p:stCondLst>
                                            <p:cond delay="499"/>
                                          </p:stCondLst>
                                        </p:cTn>
                                        <p:tgtEl>
                                          <p:spTgt spid="57"/>
                                        </p:tgtEl>
                                        <p:attrNameLst>
                                          <p:attrName>style.visibility</p:attrName>
                                        </p:attrNameLst>
                                      </p:cBhvr>
                                      <p:to>
                                        <p:strVal val="hidden"/>
                                      </p:to>
                                    </p:se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66"/>
                                        </p:tgtEl>
                                        <p:attrNameLst>
                                          <p:attrName>style.visibility</p:attrName>
                                        </p:attrNameLst>
                                      </p:cBhvr>
                                      <p:to>
                                        <p:strVal val="visible"/>
                                      </p:to>
                                    </p:set>
                                    <p:animEffect transition="in" filter="fade">
                                      <p:cBhvr>
                                        <p:cTn id="118" dur="500"/>
                                        <p:tgtEl>
                                          <p:spTgt spid="66"/>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65"/>
                                        </p:tgtEl>
                                        <p:attrNameLst>
                                          <p:attrName>style.visibility</p:attrName>
                                        </p:attrNameLst>
                                      </p:cBhvr>
                                      <p:to>
                                        <p:strVal val="visible"/>
                                      </p:to>
                                    </p:set>
                                    <p:animEffect transition="in" filter="fade">
                                      <p:cBhvr>
                                        <p:cTn id="121" dur="500"/>
                                        <p:tgtEl>
                                          <p:spTgt spid="65"/>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64">
                                            <p:txEl>
                                              <p:pRg st="0" end="0"/>
                                            </p:txEl>
                                          </p:spTgt>
                                        </p:tgtEl>
                                        <p:attrNameLst>
                                          <p:attrName>style.visibility</p:attrName>
                                        </p:attrNameLst>
                                      </p:cBhvr>
                                      <p:to>
                                        <p:strVal val="visible"/>
                                      </p:to>
                                    </p:set>
                                    <p:animEffect transition="in" filter="fade">
                                      <p:cBhvr>
                                        <p:cTn id="126" dur="500"/>
                                        <p:tgtEl>
                                          <p:spTgt spid="64">
                                            <p:txEl>
                                              <p:pRg st="0" end="0"/>
                                            </p:txEl>
                                          </p:spTgt>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67"/>
                                        </p:tgtEl>
                                        <p:attrNameLst>
                                          <p:attrName>style.visibility</p:attrName>
                                        </p:attrNameLst>
                                      </p:cBhvr>
                                      <p:to>
                                        <p:strVal val="visible"/>
                                      </p:to>
                                    </p:set>
                                    <p:animEffect transition="in" filter="fade">
                                      <p:cBhvr>
                                        <p:cTn id="131" dur="500"/>
                                        <p:tgtEl>
                                          <p:spTgt spid="67"/>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64">
                                            <p:txEl>
                                              <p:pRg st="1" end="1"/>
                                            </p:txEl>
                                          </p:spTgt>
                                        </p:tgtEl>
                                        <p:attrNameLst>
                                          <p:attrName>style.visibility</p:attrName>
                                        </p:attrNameLst>
                                      </p:cBhvr>
                                      <p:to>
                                        <p:strVal val="visible"/>
                                      </p:to>
                                    </p:set>
                                    <p:animEffect transition="in" filter="fade">
                                      <p:cBhvr>
                                        <p:cTn id="136" dur="500"/>
                                        <p:tgtEl>
                                          <p:spTgt spid="64">
                                            <p:txEl>
                                              <p:pRg st="1" end="1"/>
                                            </p:txEl>
                                          </p:spTgt>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71"/>
                                        </p:tgtEl>
                                        <p:attrNameLst>
                                          <p:attrName>style.visibility</p:attrName>
                                        </p:attrNameLst>
                                      </p:cBhvr>
                                      <p:to>
                                        <p:strVal val="visible"/>
                                      </p:to>
                                    </p:set>
                                    <p:animEffect transition="in" filter="fade">
                                      <p:cBhvr>
                                        <p:cTn id="141" dur="500"/>
                                        <p:tgtEl>
                                          <p:spTgt spid="71"/>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ntr" presetSubtype="0" fill="hold" grpId="0" nodeType="clickEffect">
                                  <p:stCondLst>
                                    <p:cond delay="0"/>
                                  </p:stCondLst>
                                  <p:childTnLst>
                                    <p:set>
                                      <p:cBhvr>
                                        <p:cTn id="145" dur="1" fill="hold">
                                          <p:stCondLst>
                                            <p:cond delay="0"/>
                                          </p:stCondLst>
                                        </p:cTn>
                                        <p:tgtEl>
                                          <p:spTgt spid="69"/>
                                        </p:tgtEl>
                                        <p:attrNameLst>
                                          <p:attrName>style.visibility</p:attrName>
                                        </p:attrNameLst>
                                      </p:cBhvr>
                                      <p:to>
                                        <p:strVal val="visible"/>
                                      </p:to>
                                    </p:set>
                                    <p:animEffect transition="in" filter="fade">
                                      <p:cBhvr>
                                        <p:cTn id="146" dur="500"/>
                                        <p:tgtEl>
                                          <p:spTgt spid="69"/>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75"/>
                                        </p:tgtEl>
                                        <p:attrNameLst>
                                          <p:attrName>style.visibility</p:attrName>
                                        </p:attrNameLst>
                                      </p:cBhvr>
                                      <p:to>
                                        <p:strVal val="visible"/>
                                      </p:to>
                                    </p:set>
                                    <p:animEffect transition="in" filter="fade">
                                      <p:cBhvr>
                                        <p:cTn id="151" dur="500"/>
                                        <p:tgtEl>
                                          <p:spTgt spid="75"/>
                                        </p:tgtEl>
                                      </p:cBhvr>
                                    </p:animEffect>
                                  </p:childTnLst>
                                </p:cTn>
                              </p:par>
                              <p:par>
                                <p:cTn id="152" presetID="10" presetClass="entr" presetSubtype="0" fill="hold" nodeType="withEffect">
                                  <p:stCondLst>
                                    <p:cond delay="0"/>
                                  </p:stCondLst>
                                  <p:childTnLst>
                                    <p:set>
                                      <p:cBhvr>
                                        <p:cTn id="153" dur="1" fill="hold">
                                          <p:stCondLst>
                                            <p:cond delay="0"/>
                                          </p:stCondLst>
                                        </p:cTn>
                                        <p:tgtEl>
                                          <p:spTgt spid="7"/>
                                        </p:tgtEl>
                                        <p:attrNameLst>
                                          <p:attrName>style.visibility</p:attrName>
                                        </p:attrNameLst>
                                      </p:cBhvr>
                                      <p:to>
                                        <p:strVal val="visible"/>
                                      </p:to>
                                    </p:set>
                                    <p:animEffect transition="in" filter="fade">
                                      <p:cBhvr>
                                        <p:cTn id="154" dur="500"/>
                                        <p:tgtEl>
                                          <p:spTgt spid="7"/>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37"/>
                                        </p:tgtEl>
                                        <p:attrNameLst>
                                          <p:attrName>style.visibility</p:attrName>
                                        </p:attrNameLst>
                                      </p:cBhvr>
                                      <p:to>
                                        <p:strVal val="visible"/>
                                      </p:to>
                                    </p:set>
                                    <p:animEffect transition="in" filter="fade">
                                      <p:cBhvr>
                                        <p:cTn id="157" dur="500"/>
                                        <p:tgtEl>
                                          <p:spTgt spid="37"/>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73"/>
                                        </p:tgtEl>
                                        <p:attrNameLst>
                                          <p:attrName>style.visibility</p:attrName>
                                        </p:attrNameLst>
                                      </p:cBhvr>
                                      <p:to>
                                        <p:strVal val="visible"/>
                                      </p:to>
                                    </p:set>
                                    <p:animEffect transition="in" filter="fade">
                                      <p:cBhvr>
                                        <p:cTn id="160" dur="500"/>
                                        <p:tgtEl>
                                          <p:spTgt spid="73"/>
                                        </p:tgtEl>
                                      </p:cBhvr>
                                    </p:animEffect>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nodeType="clickEffect">
                                  <p:stCondLst>
                                    <p:cond delay="0"/>
                                  </p:stCondLst>
                                  <p:childTnLst>
                                    <p:set>
                                      <p:cBhvr>
                                        <p:cTn id="164" dur="1" fill="hold">
                                          <p:stCondLst>
                                            <p:cond delay="0"/>
                                          </p:stCondLst>
                                        </p:cTn>
                                        <p:tgtEl>
                                          <p:spTgt spid="64">
                                            <p:txEl>
                                              <p:pRg st="2" end="2"/>
                                            </p:txEl>
                                          </p:spTgt>
                                        </p:tgtEl>
                                        <p:attrNameLst>
                                          <p:attrName>style.visibility</p:attrName>
                                        </p:attrNameLst>
                                      </p:cBhvr>
                                      <p:to>
                                        <p:strVal val="visible"/>
                                      </p:to>
                                    </p:set>
                                    <p:animEffect transition="in" filter="fade">
                                      <p:cBhvr>
                                        <p:cTn id="165" dur="500"/>
                                        <p:tgtEl>
                                          <p:spTgt spid="64">
                                            <p:txEl>
                                              <p:pRg st="2" end="2"/>
                                            </p:txEl>
                                          </p:spTgt>
                                        </p:tgtEl>
                                      </p:cBhvr>
                                    </p:animEffect>
                                  </p:childTnLst>
                                </p:cTn>
                              </p:par>
                            </p:childTnLst>
                          </p:cTn>
                        </p:par>
                      </p:childTnLst>
                    </p:cTn>
                  </p:par>
                  <p:par>
                    <p:cTn id="166" fill="hold">
                      <p:stCondLst>
                        <p:cond delay="indefinite"/>
                      </p:stCondLst>
                      <p:childTnLst>
                        <p:par>
                          <p:cTn id="167" fill="hold">
                            <p:stCondLst>
                              <p:cond delay="0"/>
                            </p:stCondLst>
                            <p:childTnLst>
                              <p:par>
                                <p:cTn id="168" presetID="10" presetClass="entr" presetSubtype="0" fill="hold" nodeType="clickEffect">
                                  <p:stCondLst>
                                    <p:cond delay="0"/>
                                  </p:stCondLst>
                                  <p:childTnLst>
                                    <p:set>
                                      <p:cBhvr>
                                        <p:cTn id="169" dur="1" fill="hold">
                                          <p:stCondLst>
                                            <p:cond delay="0"/>
                                          </p:stCondLst>
                                        </p:cTn>
                                        <p:tgtEl>
                                          <p:spTgt spid="64">
                                            <p:txEl>
                                              <p:pRg st="3" end="3"/>
                                            </p:txEl>
                                          </p:spTgt>
                                        </p:tgtEl>
                                        <p:attrNameLst>
                                          <p:attrName>style.visibility</p:attrName>
                                        </p:attrNameLst>
                                      </p:cBhvr>
                                      <p:to>
                                        <p:strVal val="visible"/>
                                      </p:to>
                                    </p:set>
                                    <p:animEffect transition="in" filter="fade">
                                      <p:cBhvr>
                                        <p:cTn id="170" dur="500"/>
                                        <p:tgtEl>
                                          <p:spTgt spid="64">
                                            <p:txEl>
                                              <p:pRg st="3" end="3"/>
                                            </p:txEl>
                                          </p:spTgt>
                                        </p:tgtEl>
                                      </p:cBhvr>
                                    </p:animEffect>
                                  </p:childTnLst>
                                </p:cTn>
                              </p:par>
                            </p:childTnLst>
                          </p:cTn>
                        </p:par>
                      </p:childTnLst>
                    </p:cTn>
                  </p:par>
                  <p:par>
                    <p:cTn id="171" fill="hold">
                      <p:stCondLst>
                        <p:cond delay="indefinite"/>
                      </p:stCondLst>
                      <p:childTnLst>
                        <p:par>
                          <p:cTn id="172" fill="hold">
                            <p:stCondLst>
                              <p:cond delay="0"/>
                            </p:stCondLst>
                            <p:childTnLst>
                              <p:par>
                                <p:cTn id="173" presetID="10" presetClass="entr" presetSubtype="0" fill="hold" grpId="0" nodeType="clickEffect">
                                  <p:stCondLst>
                                    <p:cond delay="0"/>
                                  </p:stCondLst>
                                  <p:childTnLst>
                                    <p:set>
                                      <p:cBhvr>
                                        <p:cTn id="174" dur="1" fill="hold">
                                          <p:stCondLst>
                                            <p:cond delay="0"/>
                                          </p:stCondLst>
                                        </p:cTn>
                                        <p:tgtEl>
                                          <p:spTgt spid="77"/>
                                        </p:tgtEl>
                                        <p:attrNameLst>
                                          <p:attrName>style.visibility</p:attrName>
                                        </p:attrNameLst>
                                      </p:cBhvr>
                                      <p:to>
                                        <p:strVal val="visible"/>
                                      </p:to>
                                    </p:set>
                                    <p:animEffect transition="in" filter="fade">
                                      <p:cBhvr>
                                        <p:cTn id="175"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67" grpId="0" animBg="1"/>
      <p:bldP spid="31" grpId="0" animBg="1"/>
      <p:bldP spid="32" grpId="0" animBg="1"/>
      <p:bldP spid="34" grpId="0" animBg="1"/>
      <p:bldP spid="35" grpId="0" animBg="1"/>
      <p:bldP spid="6" grpId="0" animBg="1"/>
      <p:bldP spid="41" grpId="0"/>
      <p:bldP spid="42" grpId="0"/>
      <p:bldP spid="43" grpId="0" animBg="1"/>
      <p:bldP spid="44" grpId="0"/>
      <p:bldP spid="45" grpId="0"/>
      <p:bldP spid="50" grpId="0" animBg="1"/>
      <p:bldP spid="50" grpId="1" animBg="1"/>
      <p:bldP spid="51" grpId="0" animBg="1"/>
      <p:bldP spid="51" grpId="1" animBg="1"/>
      <p:bldP spid="56" grpId="0"/>
      <p:bldP spid="56" grpId="1"/>
      <p:bldP spid="57" grpId="0"/>
      <p:bldP spid="57" grpId="1"/>
      <p:bldP spid="62" grpId="0" animBg="1"/>
      <p:bldP spid="63" grpId="0" animBg="1"/>
      <p:bldP spid="65" grpId="0"/>
      <p:bldP spid="66" grpId="0"/>
      <p:bldP spid="71" grpId="0"/>
      <p:bldP spid="73" grpId="0"/>
      <p:bldP spid="75" grpId="0" animBg="1"/>
      <p:bldP spid="77" grpId="0" animBg="1"/>
      <p:bldP spid="3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A9431-167F-4F5F-9168-D3CCE737B872}"/>
              </a:ext>
            </a:extLst>
          </p:cNvPr>
          <p:cNvSpPr>
            <a:spLocks noGrp="1"/>
          </p:cNvSpPr>
          <p:nvPr>
            <p:ph type="title"/>
          </p:nvPr>
        </p:nvSpPr>
        <p:spPr/>
        <p:txBody>
          <a:bodyPr>
            <a:normAutofit/>
          </a:bodyPr>
          <a:lstStyle/>
          <a:p>
            <a:r>
              <a:rPr lang="en-US" sz="3600" dirty="0"/>
              <a:t>Existing Approaches to Saving Reader’s Energy</a:t>
            </a:r>
          </a:p>
        </p:txBody>
      </p:sp>
      <p:sp>
        <p:nvSpPr>
          <p:cNvPr id="4" name="Slide Number Placeholder 3">
            <a:extLst>
              <a:ext uri="{FF2B5EF4-FFF2-40B4-BE49-F238E27FC236}">
                <a16:creationId xmlns:a16="http://schemas.microsoft.com/office/drawing/2014/main" id="{21725B08-AD57-4CBB-926B-9B5010D4B74C}"/>
              </a:ext>
            </a:extLst>
          </p:cNvPr>
          <p:cNvSpPr>
            <a:spLocks noGrp="1"/>
          </p:cNvSpPr>
          <p:nvPr>
            <p:ph type="sldNum" sz="quarter" idx="12"/>
          </p:nvPr>
        </p:nvSpPr>
        <p:spPr/>
        <p:txBody>
          <a:bodyPr/>
          <a:lstStyle/>
          <a:p>
            <a:fld id="{B6F15528-21DE-4FAA-801E-634DDDAF4B2B}" type="slidenum">
              <a:rPr lang="en-US" smtClean="0"/>
              <a:pPr/>
              <a:t>3</a:t>
            </a:fld>
            <a:endParaRPr lang="en-US" dirty="0"/>
          </a:p>
        </p:txBody>
      </p:sp>
      <p:sp>
        <p:nvSpPr>
          <p:cNvPr id="15" name="Content Placeholder 2">
            <a:extLst>
              <a:ext uri="{FF2B5EF4-FFF2-40B4-BE49-F238E27FC236}">
                <a16:creationId xmlns:a16="http://schemas.microsoft.com/office/drawing/2014/main" id="{FA916EB6-6566-4455-97FB-2508A60A5E27}"/>
              </a:ext>
            </a:extLst>
          </p:cNvPr>
          <p:cNvSpPr>
            <a:spLocks noGrp="1"/>
          </p:cNvSpPr>
          <p:nvPr>
            <p:ph idx="1"/>
          </p:nvPr>
        </p:nvSpPr>
        <p:spPr>
          <a:xfrm>
            <a:off x="609599" y="1219200"/>
            <a:ext cx="6776649" cy="2485405"/>
          </a:xfrm>
        </p:spPr>
        <p:txBody>
          <a:bodyPr>
            <a:normAutofit/>
          </a:bodyPr>
          <a:lstStyle/>
          <a:p>
            <a:r>
              <a:rPr lang="en-US" sz="3600" b="1" dirty="0"/>
              <a:t>Rate adaptation</a:t>
            </a:r>
          </a:p>
          <a:p>
            <a:pPr lvl="1"/>
            <a:r>
              <a:rPr lang="en-US" sz="3200" dirty="0"/>
              <a:t>Does not reduce RF power </a:t>
            </a:r>
            <a:r>
              <a:rPr lang="en-US" altLang="zh-CN" sz="3200" dirty="0"/>
              <a:t>by itself</a:t>
            </a:r>
          </a:p>
          <a:p>
            <a:pPr lvl="1"/>
            <a:r>
              <a:rPr lang="en-US" sz="3200" dirty="0"/>
              <a:t>But minimize transmission time</a:t>
            </a:r>
          </a:p>
          <a:p>
            <a:pPr indent="0">
              <a:buNone/>
            </a:pPr>
            <a:endParaRPr lang="en-US" sz="3200" b="1" dirty="0"/>
          </a:p>
        </p:txBody>
      </p:sp>
      <p:sp>
        <p:nvSpPr>
          <p:cNvPr id="6" name="TextBox 5">
            <a:extLst>
              <a:ext uri="{FF2B5EF4-FFF2-40B4-BE49-F238E27FC236}">
                <a16:creationId xmlns:a16="http://schemas.microsoft.com/office/drawing/2014/main" id="{92D00155-1EDE-44AC-93E2-B6B0184655E7}"/>
              </a:ext>
            </a:extLst>
          </p:cNvPr>
          <p:cNvSpPr txBox="1"/>
          <p:nvPr/>
        </p:nvSpPr>
        <p:spPr>
          <a:xfrm>
            <a:off x="2147023" y="4089089"/>
            <a:ext cx="3859441" cy="523220"/>
          </a:xfrm>
          <a:prstGeom prst="rect">
            <a:avLst/>
          </a:prstGeom>
          <a:ln/>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en-US" sz="2800" b="1" dirty="0"/>
              <a:t>Maximizing goodput</a:t>
            </a:r>
          </a:p>
        </p:txBody>
      </p:sp>
      <p:sp>
        <p:nvSpPr>
          <p:cNvPr id="38" name="TextBox 37">
            <a:extLst>
              <a:ext uri="{FF2B5EF4-FFF2-40B4-BE49-F238E27FC236}">
                <a16:creationId xmlns:a16="http://schemas.microsoft.com/office/drawing/2014/main" id="{DA07FBFB-20F2-4B58-8E78-50DB3BF2F76C}"/>
              </a:ext>
            </a:extLst>
          </p:cNvPr>
          <p:cNvSpPr txBox="1"/>
          <p:nvPr/>
        </p:nvSpPr>
        <p:spPr>
          <a:xfrm>
            <a:off x="2147023" y="5200374"/>
            <a:ext cx="3859442" cy="523220"/>
          </a:xfrm>
          <a:prstGeom prst="rect">
            <a:avLst/>
          </a:prstGeom>
          <a:ln/>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lang="en-US" sz="2800" b="1" dirty="0"/>
              <a:t>Is this always necessary?</a:t>
            </a:r>
          </a:p>
        </p:txBody>
      </p:sp>
      <p:cxnSp>
        <p:nvCxnSpPr>
          <p:cNvPr id="45" name="Straight Arrow Connector 44">
            <a:extLst>
              <a:ext uri="{FF2B5EF4-FFF2-40B4-BE49-F238E27FC236}">
                <a16:creationId xmlns:a16="http://schemas.microsoft.com/office/drawing/2014/main" id="{BAC01375-6C39-4424-8399-CAEA79FB46AC}"/>
              </a:ext>
            </a:extLst>
          </p:cNvPr>
          <p:cNvCxnSpPr>
            <a:cxnSpLocks/>
          </p:cNvCxnSpPr>
          <p:nvPr/>
        </p:nvCxnSpPr>
        <p:spPr>
          <a:xfrm flipV="1">
            <a:off x="8252022" y="1557040"/>
            <a:ext cx="0" cy="3279675"/>
          </a:xfrm>
          <a:prstGeom prst="straightConnector1">
            <a:avLst/>
          </a:prstGeom>
          <a:ln w="508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AEBE826-85A0-472C-9CE3-70F21971A87A}"/>
              </a:ext>
            </a:extLst>
          </p:cNvPr>
          <p:cNvSpPr txBox="1"/>
          <p:nvPr/>
        </p:nvSpPr>
        <p:spPr>
          <a:xfrm>
            <a:off x="9290433" y="4853533"/>
            <a:ext cx="1187632" cy="35312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RF Power</a:t>
            </a:r>
          </a:p>
        </p:txBody>
      </p:sp>
      <p:sp>
        <p:nvSpPr>
          <p:cNvPr id="49" name="TextBox 48">
            <a:extLst>
              <a:ext uri="{FF2B5EF4-FFF2-40B4-BE49-F238E27FC236}">
                <a16:creationId xmlns:a16="http://schemas.microsoft.com/office/drawing/2014/main" id="{DCEC86FA-89F0-4950-8B39-4AC8FD6A031D}"/>
              </a:ext>
            </a:extLst>
          </p:cNvPr>
          <p:cNvSpPr txBox="1"/>
          <p:nvPr/>
        </p:nvSpPr>
        <p:spPr>
          <a:xfrm rot="16200000">
            <a:off x="7427193" y="3118776"/>
            <a:ext cx="1098019" cy="35312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Goodput</a:t>
            </a:r>
          </a:p>
        </p:txBody>
      </p:sp>
      <p:cxnSp>
        <p:nvCxnSpPr>
          <p:cNvPr id="51" name="Straight Arrow Connector 50">
            <a:extLst>
              <a:ext uri="{FF2B5EF4-FFF2-40B4-BE49-F238E27FC236}">
                <a16:creationId xmlns:a16="http://schemas.microsoft.com/office/drawing/2014/main" id="{362C8BF6-5E8E-4159-A4D9-0BCDE01D108D}"/>
              </a:ext>
            </a:extLst>
          </p:cNvPr>
          <p:cNvCxnSpPr>
            <a:cxnSpLocks/>
          </p:cNvCxnSpPr>
          <p:nvPr/>
        </p:nvCxnSpPr>
        <p:spPr>
          <a:xfrm>
            <a:off x="8238138" y="4833206"/>
            <a:ext cx="3292223" cy="0"/>
          </a:xfrm>
          <a:prstGeom prst="straightConnector1">
            <a:avLst/>
          </a:prstGeom>
          <a:ln w="508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EA0626A9-945D-4539-AA55-64AA6A015EE0}"/>
              </a:ext>
            </a:extLst>
          </p:cNvPr>
          <p:cNvSpPr/>
          <p:nvPr/>
        </p:nvSpPr>
        <p:spPr bwMode="auto">
          <a:xfrm>
            <a:off x="9756010" y="2423522"/>
            <a:ext cx="256478" cy="256478"/>
          </a:xfrm>
          <a:prstGeom prst="ellipse">
            <a:avLst/>
          </a:prstGeom>
          <a:solidFill>
            <a:schemeClr val="bg1"/>
          </a:solidFill>
          <a:ln w="76200">
            <a:solidFill>
              <a:srgbClr val="00B050"/>
            </a:solidFill>
          </a:ln>
        </p:spPr>
        <p:txBody>
          <a:bodyPr vert="horz" wrap="square" lIns="91440" tIns="45720" rIns="91440" bIns="45720" numCol="1" rtlCol="0" anchor="t" anchorCtr="0" compatLnSpc="1">
            <a:prstTxWarp prst="textNoShape">
              <a:avLst/>
            </a:prstTxWarp>
          </a:bodyPr>
          <a:lstStyle/>
          <a:p>
            <a:pPr algn="ctr"/>
            <a:endParaRPr lang="en-US"/>
          </a:p>
        </p:txBody>
      </p:sp>
      <p:sp>
        <p:nvSpPr>
          <p:cNvPr id="85" name="Oval 84">
            <a:extLst>
              <a:ext uri="{FF2B5EF4-FFF2-40B4-BE49-F238E27FC236}">
                <a16:creationId xmlns:a16="http://schemas.microsoft.com/office/drawing/2014/main" id="{65E03DAC-5A21-4610-BD07-BAA488C20379}"/>
              </a:ext>
            </a:extLst>
          </p:cNvPr>
          <p:cNvSpPr/>
          <p:nvPr/>
        </p:nvSpPr>
        <p:spPr bwMode="auto">
          <a:xfrm>
            <a:off x="9775929" y="3638454"/>
            <a:ext cx="256478" cy="256478"/>
          </a:xfrm>
          <a:prstGeom prst="ellipse">
            <a:avLst/>
          </a:prstGeom>
          <a:solidFill>
            <a:schemeClr val="bg1"/>
          </a:solidFill>
          <a:ln w="76200">
            <a:solidFill>
              <a:srgbClr val="C00000"/>
            </a:solidFill>
          </a:ln>
        </p:spPr>
        <p:txBody>
          <a:bodyPr vert="horz" wrap="square" lIns="91440" tIns="45720" rIns="91440" bIns="45720" numCol="1" rtlCol="0" anchor="t" anchorCtr="0" compatLnSpc="1">
            <a:prstTxWarp prst="textNoShape">
              <a:avLst/>
            </a:prstTxWarp>
          </a:bodyPr>
          <a:lstStyle/>
          <a:p>
            <a:pPr algn="ctr"/>
            <a:endParaRPr lang="en-US"/>
          </a:p>
        </p:txBody>
      </p:sp>
      <p:sp>
        <p:nvSpPr>
          <p:cNvPr id="87" name="TextBox 86">
            <a:extLst>
              <a:ext uri="{FF2B5EF4-FFF2-40B4-BE49-F238E27FC236}">
                <a16:creationId xmlns:a16="http://schemas.microsoft.com/office/drawing/2014/main" id="{0964566D-FC64-4764-9DE6-C0E5284C5F90}"/>
              </a:ext>
            </a:extLst>
          </p:cNvPr>
          <p:cNvSpPr txBox="1"/>
          <p:nvPr/>
        </p:nvSpPr>
        <p:spPr>
          <a:xfrm>
            <a:off x="9259230" y="1711294"/>
            <a:ext cx="1187632" cy="646331"/>
          </a:xfrm>
          <a:prstGeom prst="rect">
            <a:avLst/>
          </a:prstGeom>
          <a:noFill/>
        </p:spPr>
        <p:txBody>
          <a:bodyPr wrap="square" rtlCol="0">
            <a:spAutoFit/>
          </a:bodyPr>
          <a:lstStyle/>
          <a:p>
            <a:pPr algn="ctr"/>
            <a:r>
              <a:rPr lang="en-US" dirty="0">
                <a:solidFill>
                  <a:srgbClr val="00B050"/>
                </a:solidFill>
                <a:latin typeface="Times New Roman" panose="02020603050405020304" pitchFamily="18" charset="0"/>
                <a:cs typeface="Times New Roman" panose="02020603050405020304" pitchFamily="18" charset="0"/>
              </a:rPr>
              <a:t>Optimal rate</a:t>
            </a:r>
          </a:p>
        </p:txBody>
      </p:sp>
      <p:sp>
        <p:nvSpPr>
          <p:cNvPr id="88" name="TextBox 87">
            <a:extLst>
              <a:ext uri="{FF2B5EF4-FFF2-40B4-BE49-F238E27FC236}">
                <a16:creationId xmlns:a16="http://schemas.microsoft.com/office/drawing/2014/main" id="{1E7AFDBD-7E11-4D86-863D-B131E1307D5E}"/>
              </a:ext>
            </a:extLst>
          </p:cNvPr>
          <p:cNvSpPr txBox="1"/>
          <p:nvPr/>
        </p:nvSpPr>
        <p:spPr>
          <a:xfrm>
            <a:off x="9290433" y="3960829"/>
            <a:ext cx="1187632" cy="646331"/>
          </a:xfrm>
          <a:prstGeom prst="rect">
            <a:avLst/>
          </a:prstGeom>
          <a:noFill/>
        </p:spPr>
        <p:txBody>
          <a:bodyPr wrap="square" rtlCol="0">
            <a:spAutoFit/>
          </a:bodyPr>
          <a:lstStyle/>
          <a:p>
            <a:pPr algn="ctr"/>
            <a:r>
              <a:rPr lang="en-US" dirty="0">
                <a:solidFill>
                  <a:srgbClr val="C00000"/>
                </a:solidFill>
                <a:latin typeface="Times New Roman" panose="02020603050405020304" pitchFamily="18" charset="0"/>
                <a:cs typeface="Times New Roman" panose="02020603050405020304" pitchFamily="18" charset="0"/>
              </a:rPr>
              <a:t>Original rate</a:t>
            </a:r>
          </a:p>
        </p:txBody>
      </p:sp>
      <p:cxnSp>
        <p:nvCxnSpPr>
          <p:cNvPr id="95" name="Straight Arrow Connector 94">
            <a:extLst>
              <a:ext uri="{FF2B5EF4-FFF2-40B4-BE49-F238E27FC236}">
                <a16:creationId xmlns:a16="http://schemas.microsoft.com/office/drawing/2014/main" id="{74069FA6-A695-419F-8FD2-FBBF6FF61653}"/>
              </a:ext>
            </a:extLst>
          </p:cNvPr>
          <p:cNvCxnSpPr>
            <a:cxnSpLocks/>
          </p:cNvCxnSpPr>
          <p:nvPr/>
        </p:nvCxnSpPr>
        <p:spPr>
          <a:xfrm flipV="1">
            <a:off x="9904168" y="2818891"/>
            <a:ext cx="0" cy="6209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16089B5C-4106-4809-8789-BB44029CED93}"/>
              </a:ext>
            </a:extLst>
          </p:cNvPr>
          <p:cNvSpPr txBox="1"/>
          <p:nvPr/>
        </p:nvSpPr>
        <p:spPr>
          <a:xfrm>
            <a:off x="8665414" y="2806214"/>
            <a:ext cx="1187632" cy="646331"/>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Rate adaptation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836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fade">
                                      <p:cBhvr>
                                        <p:cTn id="7" dur="500"/>
                                        <p:tgtEl>
                                          <p:spTgt spid="1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5">
                                            <p:txEl>
                                              <p:pRg st="2" end="2"/>
                                            </p:txEl>
                                          </p:spTgt>
                                        </p:tgtEl>
                                        <p:attrNameLst>
                                          <p:attrName>style.visibility</p:attrName>
                                        </p:attrNameLst>
                                      </p:cBhvr>
                                      <p:to>
                                        <p:strVal val="visible"/>
                                      </p:to>
                                    </p:set>
                                    <p:animEffect transition="in" filter="fade">
                                      <p:cBhvr>
                                        <p:cTn id="10" dur="500"/>
                                        <p:tgtEl>
                                          <p:spTgt spid="15">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EA036450-745E-48DD-8836-BFC5F76C7180}"/>
              </a:ext>
            </a:extLst>
          </p:cNvPr>
          <p:cNvSpPr/>
          <p:nvPr/>
        </p:nvSpPr>
        <p:spPr bwMode="auto">
          <a:xfrm>
            <a:off x="1899284" y="4484623"/>
            <a:ext cx="2615605" cy="1350715"/>
          </a:xfrm>
          <a:custGeom>
            <a:avLst/>
            <a:gdLst>
              <a:gd name="connsiteX0" fmla="*/ 0 w 2083981"/>
              <a:gd name="connsiteY0" fmla="*/ 882502 h 882502"/>
              <a:gd name="connsiteX1" fmla="*/ 297711 w 2083981"/>
              <a:gd name="connsiteY1" fmla="*/ 584791 h 882502"/>
              <a:gd name="connsiteX2" fmla="*/ 946297 w 2083981"/>
              <a:gd name="connsiteY2" fmla="*/ 287079 h 882502"/>
              <a:gd name="connsiteX3" fmla="*/ 1775637 w 2083981"/>
              <a:gd name="connsiteY3" fmla="*/ 63795 h 882502"/>
              <a:gd name="connsiteX4" fmla="*/ 2083981 w 2083981"/>
              <a:gd name="connsiteY4" fmla="*/ 0 h 882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981" h="882502">
                <a:moveTo>
                  <a:pt x="0" y="882502"/>
                </a:moveTo>
                <a:cubicBezTo>
                  <a:pt x="69997" y="783265"/>
                  <a:pt x="139995" y="684028"/>
                  <a:pt x="297711" y="584791"/>
                </a:cubicBezTo>
                <a:cubicBezTo>
                  <a:pt x="455427" y="485554"/>
                  <a:pt x="699976" y="373912"/>
                  <a:pt x="946297" y="287079"/>
                </a:cubicBezTo>
                <a:cubicBezTo>
                  <a:pt x="1192618" y="200246"/>
                  <a:pt x="1586023" y="111641"/>
                  <a:pt x="1775637" y="63795"/>
                </a:cubicBezTo>
                <a:cubicBezTo>
                  <a:pt x="1965251" y="15948"/>
                  <a:pt x="2024616" y="7974"/>
                  <a:pt x="2083981" y="0"/>
                </a:cubicBezTo>
              </a:path>
            </a:pathLst>
          </a:custGeom>
          <a:noFill/>
          <a:ln w="571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en-US"/>
          </a:p>
        </p:txBody>
      </p:sp>
      <p:sp>
        <p:nvSpPr>
          <p:cNvPr id="2" name="Title 1">
            <a:extLst>
              <a:ext uri="{FF2B5EF4-FFF2-40B4-BE49-F238E27FC236}">
                <a16:creationId xmlns:a16="http://schemas.microsoft.com/office/drawing/2014/main" id="{5BD230FC-6F0A-4D89-8AB3-4CC3D89AE609}"/>
              </a:ext>
            </a:extLst>
          </p:cNvPr>
          <p:cNvSpPr>
            <a:spLocks noGrp="1"/>
          </p:cNvSpPr>
          <p:nvPr>
            <p:ph type="title"/>
          </p:nvPr>
        </p:nvSpPr>
        <p:spPr/>
        <p:txBody>
          <a:bodyPr>
            <a:normAutofit/>
          </a:bodyPr>
          <a:lstStyle/>
          <a:p>
            <a:r>
              <a:rPr lang="en-US" sz="4000" dirty="0"/>
              <a:t>How about the “just-enough” goodput?</a:t>
            </a:r>
            <a:endParaRPr lang="en-US" sz="3600" dirty="0"/>
          </a:p>
        </p:txBody>
      </p:sp>
      <p:sp>
        <p:nvSpPr>
          <p:cNvPr id="3" name="Content Placeholder 2">
            <a:extLst>
              <a:ext uri="{FF2B5EF4-FFF2-40B4-BE49-F238E27FC236}">
                <a16:creationId xmlns:a16="http://schemas.microsoft.com/office/drawing/2014/main" id="{21BC24D0-388C-420C-B2C5-C0891B16FDC8}"/>
              </a:ext>
            </a:extLst>
          </p:cNvPr>
          <p:cNvSpPr>
            <a:spLocks noGrp="1"/>
          </p:cNvSpPr>
          <p:nvPr>
            <p:ph idx="1"/>
          </p:nvPr>
        </p:nvSpPr>
        <p:spPr>
          <a:xfrm>
            <a:off x="609600" y="1219199"/>
            <a:ext cx="10972800" cy="5426149"/>
          </a:xfrm>
        </p:spPr>
        <p:txBody>
          <a:bodyPr>
            <a:normAutofit/>
          </a:bodyPr>
          <a:lstStyle/>
          <a:p>
            <a:r>
              <a:rPr lang="en-US" sz="3200" b="1" dirty="0"/>
              <a:t>Maximum goodput is unnecessary in many applications</a:t>
            </a:r>
          </a:p>
          <a:p>
            <a:pPr lvl="1"/>
            <a:r>
              <a:rPr lang="en-US" sz="2800" dirty="0"/>
              <a:t>Smart health (e.g., glucose level, heart rate, temperature </a:t>
            </a:r>
            <a:r>
              <a:rPr lang="en-US" sz="2800" dirty="0">
                <a:solidFill>
                  <a:srgbClr val="2609B7"/>
                </a:solidFill>
              </a:rPr>
              <a:t>&lt; 1kbps</a:t>
            </a:r>
            <a:r>
              <a:rPr lang="en-US" sz="2800" dirty="0"/>
              <a:t>)</a:t>
            </a:r>
          </a:p>
          <a:p>
            <a:pPr lvl="1"/>
            <a:r>
              <a:rPr lang="en-US" sz="2800" dirty="0"/>
              <a:t>Activity recognition (e.g., sleep monitoring </a:t>
            </a:r>
            <a:r>
              <a:rPr lang="en-US" sz="2800" dirty="0">
                <a:solidFill>
                  <a:srgbClr val="2609B7"/>
                </a:solidFill>
              </a:rPr>
              <a:t>5-10kbps</a:t>
            </a:r>
            <a:r>
              <a:rPr lang="en-US" sz="2800" dirty="0"/>
              <a:t>)</a:t>
            </a:r>
          </a:p>
          <a:p>
            <a:pPr lvl="1"/>
            <a:r>
              <a:rPr lang="en-US" sz="2800" dirty="0"/>
              <a:t>Environmental sensing (e.g., CO2 level </a:t>
            </a:r>
            <a:r>
              <a:rPr lang="en-US" sz="2800" dirty="0">
                <a:solidFill>
                  <a:srgbClr val="2609B7"/>
                </a:solidFill>
              </a:rPr>
              <a:t>&lt; 1kbps</a:t>
            </a:r>
            <a:r>
              <a:rPr lang="en-US" sz="2800" dirty="0"/>
              <a:t>)</a:t>
            </a:r>
          </a:p>
          <a:p>
            <a:r>
              <a:rPr lang="en-US" sz="3200" b="1" dirty="0"/>
              <a:t>Reducing goodput </a:t>
            </a:r>
            <a:r>
              <a:rPr lang="en-US" sz="3200" b="1" dirty="0">
                <a:sym typeface="Wingdings" panose="05000000000000000000" pitchFamily="2" charset="2"/>
              </a:rPr>
              <a:t> lower RF power needed!</a:t>
            </a:r>
            <a:endParaRPr lang="en-US" sz="3200" b="1" dirty="0"/>
          </a:p>
          <a:p>
            <a:endParaRPr lang="en-US" sz="3200" dirty="0"/>
          </a:p>
        </p:txBody>
      </p:sp>
      <p:sp>
        <p:nvSpPr>
          <p:cNvPr id="4" name="Slide Number Placeholder 3">
            <a:extLst>
              <a:ext uri="{FF2B5EF4-FFF2-40B4-BE49-F238E27FC236}">
                <a16:creationId xmlns:a16="http://schemas.microsoft.com/office/drawing/2014/main" id="{A3556981-5A97-414A-B874-D0E3B46D04FF}"/>
              </a:ext>
            </a:extLst>
          </p:cNvPr>
          <p:cNvSpPr>
            <a:spLocks noGrp="1"/>
          </p:cNvSpPr>
          <p:nvPr>
            <p:ph type="sldNum" sz="quarter" idx="12"/>
          </p:nvPr>
        </p:nvSpPr>
        <p:spPr/>
        <p:txBody>
          <a:bodyPr/>
          <a:lstStyle/>
          <a:p>
            <a:fld id="{B6F15528-21DE-4FAA-801E-634DDDAF4B2B}" type="slidenum">
              <a:rPr lang="en-US" smtClean="0"/>
              <a:pPr/>
              <a:t>4</a:t>
            </a:fld>
            <a:endParaRPr lang="en-US" dirty="0"/>
          </a:p>
        </p:txBody>
      </p:sp>
      <p:cxnSp>
        <p:nvCxnSpPr>
          <p:cNvPr id="6" name="Straight Arrow Connector 5">
            <a:extLst>
              <a:ext uri="{FF2B5EF4-FFF2-40B4-BE49-F238E27FC236}">
                <a16:creationId xmlns:a16="http://schemas.microsoft.com/office/drawing/2014/main" id="{76D12434-FE53-4F6A-912D-90A07C0B5BF0}"/>
              </a:ext>
            </a:extLst>
          </p:cNvPr>
          <p:cNvCxnSpPr>
            <a:cxnSpLocks/>
          </p:cNvCxnSpPr>
          <p:nvPr/>
        </p:nvCxnSpPr>
        <p:spPr>
          <a:xfrm flipV="1">
            <a:off x="1782325" y="4102232"/>
            <a:ext cx="0" cy="177032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DF1FB77-813E-42E9-8F01-96184864DD1C}"/>
              </a:ext>
            </a:extLst>
          </p:cNvPr>
          <p:cNvCxnSpPr>
            <a:cxnSpLocks/>
          </p:cNvCxnSpPr>
          <p:nvPr/>
        </p:nvCxnSpPr>
        <p:spPr>
          <a:xfrm>
            <a:off x="1782325" y="5845970"/>
            <a:ext cx="328545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02A67F5-10AB-44AC-9E4C-AC144E1C5131}"/>
              </a:ext>
            </a:extLst>
          </p:cNvPr>
          <p:cNvSpPr txBox="1"/>
          <p:nvPr/>
        </p:nvSpPr>
        <p:spPr>
          <a:xfrm>
            <a:off x="2639382" y="5852136"/>
            <a:ext cx="1401220" cy="461665"/>
          </a:xfrm>
          <a:prstGeom prst="rect">
            <a:avLst/>
          </a:prstGeom>
          <a:noFill/>
        </p:spPr>
        <p:txBody>
          <a:bodyPr wrap="square">
            <a:spAutoFit/>
          </a:bodyPr>
          <a:lstStyle/>
          <a:p>
            <a:r>
              <a:rPr lang="en-US" sz="2400" dirty="0"/>
              <a:t>RF Power</a:t>
            </a:r>
          </a:p>
        </p:txBody>
      </p:sp>
      <p:sp>
        <p:nvSpPr>
          <p:cNvPr id="15" name="TextBox 14">
            <a:extLst>
              <a:ext uri="{FF2B5EF4-FFF2-40B4-BE49-F238E27FC236}">
                <a16:creationId xmlns:a16="http://schemas.microsoft.com/office/drawing/2014/main" id="{583A99C9-1FD0-4865-B4B0-772ED2310562}"/>
              </a:ext>
            </a:extLst>
          </p:cNvPr>
          <p:cNvSpPr txBox="1"/>
          <p:nvPr/>
        </p:nvSpPr>
        <p:spPr>
          <a:xfrm rot="16200000">
            <a:off x="724499" y="4756559"/>
            <a:ext cx="1387928" cy="461665"/>
          </a:xfrm>
          <a:prstGeom prst="rect">
            <a:avLst/>
          </a:prstGeom>
          <a:noFill/>
        </p:spPr>
        <p:txBody>
          <a:bodyPr wrap="square">
            <a:spAutoFit/>
          </a:bodyPr>
          <a:lstStyle/>
          <a:p>
            <a:r>
              <a:rPr lang="en-US" sz="2400" dirty="0"/>
              <a:t>Goodput</a:t>
            </a:r>
          </a:p>
        </p:txBody>
      </p:sp>
      <p:cxnSp>
        <p:nvCxnSpPr>
          <p:cNvPr id="19" name="Straight Connector 18">
            <a:extLst>
              <a:ext uri="{FF2B5EF4-FFF2-40B4-BE49-F238E27FC236}">
                <a16:creationId xmlns:a16="http://schemas.microsoft.com/office/drawing/2014/main" id="{F0876B2D-BAB0-4C03-961B-A00F3B99DE01}"/>
              </a:ext>
            </a:extLst>
          </p:cNvPr>
          <p:cNvCxnSpPr>
            <a:cxnSpLocks/>
          </p:cNvCxnSpPr>
          <p:nvPr/>
        </p:nvCxnSpPr>
        <p:spPr>
          <a:xfrm>
            <a:off x="1782325" y="4878409"/>
            <a:ext cx="1477925"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9DCDC63-F7AB-4809-8733-3A8A52DCDDB3}"/>
              </a:ext>
            </a:extLst>
          </p:cNvPr>
          <p:cNvCxnSpPr>
            <a:cxnSpLocks/>
          </p:cNvCxnSpPr>
          <p:nvPr/>
        </p:nvCxnSpPr>
        <p:spPr>
          <a:xfrm>
            <a:off x="3260250" y="4878409"/>
            <a:ext cx="0" cy="95692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4B75BF6-0C5D-42E7-8D3B-5C1AFC5EFCD4}"/>
              </a:ext>
            </a:extLst>
          </p:cNvPr>
          <p:cNvCxnSpPr>
            <a:cxnSpLocks/>
          </p:cNvCxnSpPr>
          <p:nvPr/>
        </p:nvCxnSpPr>
        <p:spPr>
          <a:xfrm>
            <a:off x="1782325" y="4484623"/>
            <a:ext cx="2732564"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5D4BCA7-0BD7-49B5-9825-5419E252342B}"/>
              </a:ext>
            </a:extLst>
          </p:cNvPr>
          <p:cNvCxnSpPr>
            <a:cxnSpLocks/>
          </p:cNvCxnSpPr>
          <p:nvPr/>
        </p:nvCxnSpPr>
        <p:spPr>
          <a:xfrm>
            <a:off x="4514889" y="4508926"/>
            <a:ext cx="0" cy="132641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BB9F9470-BD40-475E-9F8E-39CBF71EBFD8}"/>
              </a:ext>
            </a:extLst>
          </p:cNvPr>
          <p:cNvSpPr/>
          <p:nvPr/>
        </p:nvSpPr>
        <p:spPr bwMode="auto">
          <a:xfrm>
            <a:off x="4429827" y="4399563"/>
            <a:ext cx="159489" cy="159489"/>
          </a:xfrm>
          <a:prstGeom prst="ellipse">
            <a:avLst/>
          </a:prstGeom>
          <a:solidFill>
            <a:schemeClr val="tx2"/>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36" name="Oval 35">
            <a:extLst>
              <a:ext uri="{FF2B5EF4-FFF2-40B4-BE49-F238E27FC236}">
                <a16:creationId xmlns:a16="http://schemas.microsoft.com/office/drawing/2014/main" id="{02102A95-64DC-491A-9CEC-D31DFF87380D}"/>
              </a:ext>
            </a:extLst>
          </p:cNvPr>
          <p:cNvSpPr/>
          <p:nvPr/>
        </p:nvSpPr>
        <p:spPr bwMode="auto">
          <a:xfrm>
            <a:off x="3180504" y="4798663"/>
            <a:ext cx="159489" cy="159489"/>
          </a:xfrm>
          <a:prstGeom prst="ellipse">
            <a:avLst/>
          </a:prstGeom>
          <a:solidFill>
            <a:schemeClr val="tx2"/>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39" name="TextBox 38">
            <a:extLst>
              <a:ext uri="{FF2B5EF4-FFF2-40B4-BE49-F238E27FC236}">
                <a16:creationId xmlns:a16="http://schemas.microsoft.com/office/drawing/2014/main" id="{A201DCC1-5F25-4D34-A94F-EDA9D0C8BE41}"/>
              </a:ext>
            </a:extLst>
          </p:cNvPr>
          <p:cNvSpPr txBox="1"/>
          <p:nvPr/>
        </p:nvSpPr>
        <p:spPr>
          <a:xfrm>
            <a:off x="5993130" y="4647239"/>
            <a:ext cx="5394158" cy="954107"/>
          </a:xfrm>
          <a:prstGeom prst="rect">
            <a:avLst/>
          </a:prstGeom>
          <a:ln/>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lang="en-US" sz="2800" b="1" dirty="0"/>
              <a:t>Reduce RF power by only meeting the application required goodput!</a:t>
            </a:r>
          </a:p>
        </p:txBody>
      </p:sp>
    </p:spTree>
    <p:extLst>
      <p:ext uri="{BB962C8B-B14F-4D97-AF65-F5344CB8AC3E}">
        <p14:creationId xmlns:p14="http://schemas.microsoft.com/office/powerpoint/2010/main" val="3672194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par>
                                <p:cTn id="46" presetID="10" presetClass="entr" presetSubtype="0" fill="hold" nodeType="with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500"/>
                                        <p:tgtEl>
                                          <p:spTgt spid="3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p:bldP spid="35" grpId="0" animBg="1"/>
      <p:bldP spid="36" grpId="0" animBg="1"/>
      <p:bldP spid="3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7D711F22-5EB5-4730-AFDC-DD4089B54429}"/>
              </a:ext>
            </a:extLst>
          </p:cNvPr>
          <p:cNvSpPr/>
          <p:nvPr/>
        </p:nvSpPr>
        <p:spPr bwMode="auto">
          <a:xfrm>
            <a:off x="3503014" y="4695534"/>
            <a:ext cx="3466214" cy="1078854"/>
          </a:xfrm>
          <a:custGeom>
            <a:avLst/>
            <a:gdLst>
              <a:gd name="connsiteX0" fmla="*/ 0 w 3466214"/>
              <a:gd name="connsiteY0" fmla="*/ 1648046 h 1648046"/>
              <a:gd name="connsiteX1" fmla="*/ 627321 w 3466214"/>
              <a:gd name="connsiteY1" fmla="*/ 967562 h 1648046"/>
              <a:gd name="connsiteX2" fmla="*/ 1339702 w 3466214"/>
              <a:gd name="connsiteY2" fmla="*/ 478465 h 1648046"/>
              <a:gd name="connsiteX3" fmla="*/ 2243470 w 3466214"/>
              <a:gd name="connsiteY3" fmla="*/ 191386 h 1648046"/>
              <a:gd name="connsiteX4" fmla="*/ 3466214 w 3466214"/>
              <a:gd name="connsiteY4" fmla="*/ 0 h 1648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6214" h="1648046">
                <a:moveTo>
                  <a:pt x="0" y="1648046"/>
                </a:moveTo>
                <a:cubicBezTo>
                  <a:pt x="202019" y="1405269"/>
                  <a:pt x="404038" y="1162492"/>
                  <a:pt x="627321" y="967562"/>
                </a:cubicBezTo>
                <a:cubicBezTo>
                  <a:pt x="850604" y="772632"/>
                  <a:pt x="1070344" y="607828"/>
                  <a:pt x="1339702" y="478465"/>
                </a:cubicBezTo>
                <a:cubicBezTo>
                  <a:pt x="1609060" y="349102"/>
                  <a:pt x="1889051" y="271130"/>
                  <a:pt x="2243470" y="191386"/>
                </a:cubicBezTo>
                <a:cubicBezTo>
                  <a:pt x="2597889" y="111642"/>
                  <a:pt x="3032051" y="55821"/>
                  <a:pt x="3466214" y="0"/>
                </a:cubicBezTo>
              </a:path>
            </a:pathLst>
          </a:custGeom>
          <a:noFill/>
          <a:ln w="76200">
            <a:solidFill>
              <a:srgbClr val="F8931F"/>
            </a:solidFill>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en-US"/>
          </a:p>
        </p:txBody>
      </p:sp>
      <p:sp>
        <p:nvSpPr>
          <p:cNvPr id="7" name="Freeform: Shape 6">
            <a:extLst>
              <a:ext uri="{FF2B5EF4-FFF2-40B4-BE49-F238E27FC236}">
                <a16:creationId xmlns:a16="http://schemas.microsoft.com/office/drawing/2014/main" id="{293DD97F-CC60-4F1E-8B01-21EC92D5989F}"/>
              </a:ext>
            </a:extLst>
          </p:cNvPr>
          <p:cNvSpPr/>
          <p:nvPr/>
        </p:nvSpPr>
        <p:spPr bwMode="auto">
          <a:xfrm>
            <a:off x="3466214" y="4125433"/>
            <a:ext cx="3466214" cy="1648046"/>
          </a:xfrm>
          <a:custGeom>
            <a:avLst/>
            <a:gdLst>
              <a:gd name="connsiteX0" fmla="*/ 0 w 3466214"/>
              <a:gd name="connsiteY0" fmla="*/ 1648046 h 1648046"/>
              <a:gd name="connsiteX1" fmla="*/ 627321 w 3466214"/>
              <a:gd name="connsiteY1" fmla="*/ 967562 h 1648046"/>
              <a:gd name="connsiteX2" fmla="*/ 1339702 w 3466214"/>
              <a:gd name="connsiteY2" fmla="*/ 478465 h 1648046"/>
              <a:gd name="connsiteX3" fmla="*/ 2243470 w 3466214"/>
              <a:gd name="connsiteY3" fmla="*/ 191386 h 1648046"/>
              <a:gd name="connsiteX4" fmla="*/ 3466214 w 3466214"/>
              <a:gd name="connsiteY4" fmla="*/ 0 h 1648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6214" h="1648046">
                <a:moveTo>
                  <a:pt x="0" y="1648046"/>
                </a:moveTo>
                <a:cubicBezTo>
                  <a:pt x="202019" y="1405269"/>
                  <a:pt x="404038" y="1162492"/>
                  <a:pt x="627321" y="967562"/>
                </a:cubicBezTo>
                <a:cubicBezTo>
                  <a:pt x="850604" y="772632"/>
                  <a:pt x="1070344" y="607828"/>
                  <a:pt x="1339702" y="478465"/>
                </a:cubicBezTo>
                <a:cubicBezTo>
                  <a:pt x="1609060" y="349102"/>
                  <a:pt x="1889051" y="271130"/>
                  <a:pt x="2243470" y="191386"/>
                </a:cubicBezTo>
                <a:cubicBezTo>
                  <a:pt x="2597889" y="111642"/>
                  <a:pt x="3032051" y="55821"/>
                  <a:pt x="3466214" y="0"/>
                </a:cubicBezTo>
              </a:path>
            </a:pathLst>
          </a:custGeom>
          <a:noFill/>
          <a:ln w="762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en-US"/>
          </a:p>
        </p:txBody>
      </p:sp>
      <p:sp>
        <p:nvSpPr>
          <p:cNvPr id="6" name="Freeform: Shape 5">
            <a:extLst>
              <a:ext uri="{FF2B5EF4-FFF2-40B4-BE49-F238E27FC236}">
                <a16:creationId xmlns:a16="http://schemas.microsoft.com/office/drawing/2014/main" id="{9999AF78-4298-4DFD-A8F4-98F8679F8622}"/>
              </a:ext>
            </a:extLst>
          </p:cNvPr>
          <p:cNvSpPr/>
          <p:nvPr/>
        </p:nvSpPr>
        <p:spPr bwMode="auto">
          <a:xfrm>
            <a:off x="3423684" y="3428999"/>
            <a:ext cx="3391786" cy="2344479"/>
          </a:xfrm>
          <a:custGeom>
            <a:avLst/>
            <a:gdLst>
              <a:gd name="connsiteX0" fmla="*/ 0 w 3391786"/>
              <a:gd name="connsiteY0" fmla="*/ 2392326 h 2392326"/>
              <a:gd name="connsiteX1" fmla="*/ 180753 w 3391786"/>
              <a:gd name="connsiteY1" fmla="*/ 1956391 h 2392326"/>
              <a:gd name="connsiteX2" fmla="*/ 574158 w 3391786"/>
              <a:gd name="connsiteY2" fmla="*/ 1275907 h 2392326"/>
              <a:gd name="connsiteX3" fmla="*/ 967563 w 3391786"/>
              <a:gd name="connsiteY3" fmla="*/ 839973 h 2392326"/>
              <a:gd name="connsiteX4" fmla="*/ 1626781 w 3391786"/>
              <a:gd name="connsiteY4" fmla="*/ 478466 h 2392326"/>
              <a:gd name="connsiteX5" fmla="*/ 2583711 w 3391786"/>
              <a:gd name="connsiteY5" fmla="*/ 159489 h 2392326"/>
              <a:gd name="connsiteX6" fmla="*/ 3391786 w 3391786"/>
              <a:gd name="connsiteY6" fmla="*/ 0 h 2392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1786" h="2392326">
                <a:moveTo>
                  <a:pt x="0" y="2392326"/>
                </a:moveTo>
                <a:cubicBezTo>
                  <a:pt x="42530" y="2267393"/>
                  <a:pt x="85060" y="2142461"/>
                  <a:pt x="180753" y="1956391"/>
                </a:cubicBezTo>
                <a:cubicBezTo>
                  <a:pt x="276446" y="1770321"/>
                  <a:pt x="443023" y="1461977"/>
                  <a:pt x="574158" y="1275907"/>
                </a:cubicBezTo>
                <a:cubicBezTo>
                  <a:pt x="705293" y="1089837"/>
                  <a:pt x="792126" y="972880"/>
                  <a:pt x="967563" y="839973"/>
                </a:cubicBezTo>
                <a:cubicBezTo>
                  <a:pt x="1143000" y="707066"/>
                  <a:pt x="1357423" y="591880"/>
                  <a:pt x="1626781" y="478466"/>
                </a:cubicBezTo>
                <a:cubicBezTo>
                  <a:pt x="1896139" y="365052"/>
                  <a:pt x="2289544" y="239233"/>
                  <a:pt x="2583711" y="159489"/>
                </a:cubicBezTo>
                <a:cubicBezTo>
                  <a:pt x="2877879" y="79745"/>
                  <a:pt x="3134832" y="39872"/>
                  <a:pt x="3391786" y="0"/>
                </a:cubicBezTo>
              </a:path>
            </a:pathLst>
          </a:custGeom>
          <a:noFill/>
          <a:ln w="76200">
            <a:solidFill>
              <a:schemeClr val="accent1">
                <a:lumMod val="60000"/>
                <a:lumOff val="40000"/>
              </a:schemeClr>
            </a:solidFill>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en-US"/>
          </a:p>
        </p:txBody>
      </p:sp>
      <p:sp>
        <p:nvSpPr>
          <p:cNvPr id="2" name="Title 1">
            <a:extLst>
              <a:ext uri="{FF2B5EF4-FFF2-40B4-BE49-F238E27FC236}">
                <a16:creationId xmlns:a16="http://schemas.microsoft.com/office/drawing/2014/main" id="{78D6D46D-4B02-4A70-80D7-9FD66FD24A86}"/>
              </a:ext>
            </a:extLst>
          </p:cNvPr>
          <p:cNvSpPr>
            <a:spLocks noGrp="1"/>
          </p:cNvSpPr>
          <p:nvPr>
            <p:ph type="title"/>
          </p:nvPr>
        </p:nvSpPr>
        <p:spPr/>
        <p:txBody>
          <a:bodyPr>
            <a:normAutofit/>
          </a:bodyPr>
          <a:lstStyle/>
          <a:p>
            <a:r>
              <a:rPr lang="en-US" sz="3200" dirty="0">
                <a:solidFill>
                  <a:srgbClr val="FFC000"/>
                </a:solidFill>
              </a:rPr>
              <a:t>Our Goal:</a:t>
            </a:r>
            <a:r>
              <a:rPr lang="en-US" sz="3200" dirty="0"/>
              <a:t> To Deliver the Minimally Required RF Power</a:t>
            </a:r>
          </a:p>
        </p:txBody>
      </p:sp>
      <p:sp>
        <p:nvSpPr>
          <p:cNvPr id="3" name="Content Placeholder 2">
            <a:extLst>
              <a:ext uri="{FF2B5EF4-FFF2-40B4-BE49-F238E27FC236}">
                <a16:creationId xmlns:a16="http://schemas.microsoft.com/office/drawing/2014/main" id="{27F1A101-36A5-4522-9F0D-E1D6FEB58731}"/>
              </a:ext>
            </a:extLst>
          </p:cNvPr>
          <p:cNvSpPr>
            <a:spLocks noGrp="1"/>
          </p:cNvSpPr>
          <p:nvPr>
            <p:ph idx="1"/>
          </p:nvPr>
        </p:nvSpPr>
        <p:spPr>
          <a:xfrm>
            <a:off x="609600" y="1219200"/>
            <a:ext cx="10972800" cy="1143000"/>
          </a:xfrm>
        </p:spPr>
        <p:txBody>
          <a:bodyPr/>
          <a:lstStyle/>
          <a:p>
            <a:r>
              <a:rPr lang="en-US" b="1" dirty="0"/>
              <a:t>Achieve the </a:t>
            </a:r>
            <a:r>
              <a:rPr lang="en-US" b="1" u="sng" dirty="0"/>
              <a:t>required goodput</a:t>
            </a:r>
            <a:r>
              <a:rPr lang="en-US" b="1" dirty="0"/>
              <a:t> with the </a:t>
            </a:r>
            <a:r>
              <a:rPr lang="en-US" b="1" u="sng" dirty="0"/>
              <a:t>minimum RF power</a:t>
            </a:r>
          </a:p>
          <a:p>
            <a:pPr lvl="1"/>
            <a:r>
              <a:rPr lang="en-US" sz="2800" b="1" i="1" dirty="0">
                <a:solidFill>
                  <a:srgbClr val="C00000"/>
                </a:solidFill>
              </a:rPr>
              <a:t>Power Adaptation</a:t>
            </a:r>
            <a:r>
              <a:rPr lang="en-US" sz="2800" b="1" dirty="0">
                <a:solidFill>
                  <a:srgbClr val="C00000"/>
                </a:solidFill>
              </a:rPr>
              <a:t> to different channel conditions</a:t>
            </a:r>
          </a:p>
        </p:txBody>
      </p:sp>
      <p:sp>
        <p:nvSpPr>
          <p:cNvPr id="4" name="Slide Number Placeholder 3">
            <a:extLst>
              <a:ext uri="{FF2B5EF4-FFF2-40B4-BE49-F238E27FC236}">
                <a16:creationId xmlns:a16="http://schemas.microsoft.com/office/drawing/2014/main" id="{A4863C15-0E42-4184-BE38-DD6F68DB752A}"/>
              </a:ext>
            </a:extLst>
          </p:cNvPr>
          <p:cNvSpPr>
            <a:spLocks noGrp="1"/>
          </p:cNvSpPr>
          <p:nvPr>
            <p:ph type="sldNum" sz="quarter" idx="12"/>
          </p:nvPr>
        </p:nvSpPr>
        <p:spPr/>
        <p:txBody>
          <a:bodyPr/>
          <a:lstStyle/>
          <a:p>
            <a:fld id="{B6F15528-21DE-4FAA-801E-634DDDAF4B2B}" type="slidenum">
              <a:rPr lang="en-US" smtClean="0"/>
              <a:pPr/>
              <a:t>5</a:t>
            </a:fld>
            <a:endParaRPr lang="en-US"/>
          </a:p>
        </p:txBody>
      </p:sp>
      <p:cxnSp>
        <p:nvCxnSpPr>
          <p:cNvPr id="8" name="Straight Connector 7">
            <a:extLst>
              <a:ext uri="{FF2B5EF4-FFF2-40B4-BE49-F238E27FC236}">
                <a16:creationId xmlns:a16="http://schemas.microsoft.com/office/drawing/2014/main" id="{332021AC-F38F-4461-9F36-58FBF044B5F7}"/>
              </a:ext>
            </a:extLst>
          </p:cNvPr>
          <p:cNvCxnSpPr>
            <a:cxnSpLocks/>
          </p:cNvCxnSpPr>
          <p:nvPr/>
        </p:nvCxnSpPr>
        <p:spPr>
          <a:xfrm>
            <a:off x="3310635" y="4416456"/>
            <a:ext cx="2046732"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C83B662-5C9C-4765-A1C6-8BAAA571BBE2}"/>
              </a:ext>
            </a:extLst>
          </p:cNvPr>
          <p:cNvCxnSpPr>
            <a:cxnSpLocks/>
          </p:cNvCxnSpPr>
          <p:nvPr/>
        </p:nvCxnSpPr>
        <p:spPr>
          <a:xfrm>
            <a:off x="4196079" y="4416456"/>
            <a:ext cx="0" cy="140716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BEE8F5E-006F-44F4-817E-2D4CA214EF12}"/>
              </a:ext>
            </a:extLst>
          </p:cNvPr>
          <p:cNvCxnSpPr>
            <a:cxnSpLocks/>
          </p:cNvCxnSpPr>
          <p:nvPr/>
        </p:nvCxnSpPr>
        <p:spPr>
          <a:xfrm>
            <a:off x="5355843" y="4416456"/>
            <a:ext cx="0" cy="1311657"/>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6B038B69-4083-47E9-9F62-851CB41552C2}"/>
              </a:ext>
            </a:extLst>
          </p:cNvPr>
          <p:cNvSpPr/>
          <p:nvPr/>
        </p:nvSpPr>
        <p:spPr bwMode="auto">
          <a:xfrm>
            <a:off x="4090923" y="5699157"/>
            <a:ext cx="210312" cy="210312"/>
          </a:xfrm>
          <a:prstGeom prst="ellipse">
            <a:avLst/>
          </a:prstGeom>
          <a:solidFill>
            <a:srgbClr val="2609B7"/>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14" name="Oval 13">
            <a:extLst>
              <a:ext uri="{FF2B5EF4-FFF2-40B4-BE49-F238E27FC236}">
                <a16:creationId xmlns:a16="http://schemas.microsoft.com/office/drawing/2014/main" id="{B600C444-E287-4E95-9B2B-5B878F726941}"/>
              </a:ext>
            </a:extLst>
          </p:cNvPr>
          <p:cNvSpPr/>
          <p:nvPr/>
        </p:nvSpPr>
        <p:spPr bwMode="auto">
          <a:xfrm>
            <a:off x="5250687" y="5699157"/>
            <a:ext cx="210312" cy="210312"/>
          </a:xfrm>
          <a:prstGeom prst="ellipse">
            <a:avLst/>
          </a:prstGeom>
          <a:solidFill>
            <a:srgbClr val="2609B7"/>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15" name="Oval 14">
            <a:extLst>
              <a:ext uri="{FF2B5EF4-FFF2-40B4-BE49-F238E27FC236}">
                <a16:creationId xmlns:a16="http://schemas.microsoft.com/office/drawing/2014/main" id="{D6D2B490-DFF9-4D08-BB96-9D9E1984E9F9}"/>
              </a:ext>
            </a:extLst>
          </p:cNvPr>
          <p:cNvSpPr/>
          <p:nvPr/>
        </p:nvSpPr>
        <p:spPr bwMode="auto">
          <a:xfrm>
            <a:off x="3205479" y="4311300"/>
            <a:ext cx="210312" cy="210312"/>
          </a:xfrm>
          <a:prstGeom prst="ellipse">
            <a:avLst/>
          </a:prstGeom>
          <a:solidFill>
            <a:srgbClr val="2609B7"/>
          </a:solidFill>
          <a:ln>
            <a:noFill/>
          </a:ln>
        </p:spPr>
        <p:txBody>
          <a:bodyPr vert="horz" wrap="square" lIns="91440" tIns="45720" rIns="91440" bIns="45720" numCol="1" rtlCol="0" anchor="t" anchorCtr="0" compatLnSpc="1">
            <a:prstTxWarp prst="textNoShape">
              <a:avLst/>
            </a:prstTxWarp>
          </a:bodyP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F21A392-1CED-48AB-B2A6-3C08B6202603}"/>
                  </a:ext>
                </a:extLst>
              </p:cNvPr>
              <p:cNvSpPr txBox="1"/>
              <p:nvPr/>
            </p:nvSpPr>
            <p:spPr>
              <a:xfrm>
                <a:off x="4166048" y="5348101"/>
                <a:ext cx="57787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solidFill>
                                <a:srgbClr val="2609B7"/>
                              </a:solidFill>
                              <a:latin typeface="Cambria Math" panose="02040503050406030204" pitchFamily="18" charset="0"/>
                            </a:rPr>
                          </m:ctrlPr>
                        </m:sSubPr>
                        <m:e>
                          <m:r>
                            <a:rPr lang="en-US" sz="2400" b="0" i="1" dirty="0" smtClean="0">
                              <a:solidFill>
                                <a:srgbClr val="2609B7"/>
                              </a:solidFill>
                              <a:latin typeface="Cambria Math" panose="02040503050406030204" pitchFamily="18" charset="0"/>
                            </a:rPr>
                            <m:t>𝑃</m:t>
                          </m:r>
                        </m:e>
                        <m:sub>
                          <m:r>
                            <a:rPr lang="en-US" sz="2400" b="0" i="1" dirty="0" smtClean="0">
                              <a:solidFill>
                                <a:srgbClr val="2609B7"/>
                              </a:solidFill>
                              <a:latin typeface="Cambria Math" panose="02040503050406030204" pitchFamily="18" charset="0"/>
                            </a:rPr>
                            <m:t>1</m:t>
                          </m:r>
                        </m:sub>
                      </m:sSub>
                    </m:oMath>
                  </m:oMathPara>
                </a14:m>
                <a:endParaRPr lang="en-US" sz="2400" dirty="0">
                  <a:solidFill>
                    <a:srgbClr val="2609B7"/>
                  </a:solidFill>
                </a:endParaRPr>
              </a:p>
            </p:txBody>
          </p:sp>
        </mc:Choice>
        <mc:Fallback xmlns="">
          <p:sp>
            <p:nvSpPr>
              <p:cNvPr id="25" name="TextBox 24">
                <a:extLst>
                  <a:ext uri="{FF2B5EF4-FFF2-40B4-BE49-F238E27FC236}">
                    <a16:creationId xmlns:a16="http://schemas.microsoft.com/office/drawing/2014/main" id="{9F21A392-1CED-48AB-B2A6-3C08B6202603}"/>
                  </a:ext>
                </a:extLst>
              </p:cNvPr>
              <p:cNvSpPr txBox="1">
                <a:spLocks noRot="1" noChangeAspect="1" noMove="1" noResize="1" noEditPoints="1" noAdjustHandles="1" noChangeArrowheads="1" noChangeShapeType="1" noTextEdit="1"/>
              </p:cNvSpPr>
              <p:nvPr/>
            </p:nvSpPr>
            <p:spPr>
              <a:xfrm>
                <a:off x="4166048" y="5348101"/>
                <a:ext cx="577871" cy="461665"/>
              </a:xfrm>
              <a:prstGeom prst="rect">
                <a:avLst/>
              </a:prstGeom>
              <a:blipFill>
                <a:blip r:embed="rId4"/>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66AC9F4-56B7-436A-8258-339D47995F90}"/>
                  </a:ext>
                </a:extLst>
              </p:cNvPr>
              <p:cNvSpPr txBox="1"/>
              <p:nvPr/>
            </p:nvSpPr>
            <p:spPr>
              <a:xfrm>
                <a:off x="5354320" y="5348101"/>
                <a:ext cx="57787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2609B7"/>
                              </a:solidFill>
                              <a:latin typeface="Cambria Math" panose="02040503050406030204" pitchFamily="18" charset="0"/>
                            </a:rPr>
                          </m:ctrlPr>
                        </m:sSubPr>
                        <m:e>
                          <m:r>
                            <a:rPr lang="en-US" sz="2400" b="0" i="1" smtClean="0">
                              <a:solidFill>
                                <a:srgbClr val="2609B7"/>
                              </a:solidFill>
                              <a:latin typeface="Cambria Math" panose="02040503050406030204" pitchFamily="18" charset="0"/>
                            </a:rPr>
                            <m:t>𝑃</m:t>
                          </m:r>
                        </m:e>
                        <m:sub>
                          <m:r>
                            <a:rPr lang="en-US" sz="2400" b="0" i="1" smtClean="0">
                              <a:solidFill>
                                <a:srgbClr val="2609B7"/>
                              </a:solidFill>
                              <a:latin typeface="Cambria Math" panose="02040503050406030204" pitchFamily="18" charset="0"/>
                            </a:rPr>
                            <m:t>2</m:t>
                          </m:r>
                        </m:sub>
                      </m:sSub>
                    </m:oMath>
                  </m:oMathPara>
                </a14:m>
                <a:endParaRPr lang="en-US" sz="2400" dirty="0">
                  <a:solidFill>
                    <a:srgbClr val="2609B7"/>
                  </a:solidFill>
                </a:endParaRPr>
              </a:p>
            </p:txBody>
          </p:sp>
        </mc:Choice>
        <mc:Fallback xmlns="">
          <p:sp>
            <p:nvSpPr>
              <p:cNvPr id="26" name="TextBox 25">
                <a:extLst>
                  <a:ext uri="{FF2B5EF4-FFF2-40B4-BE49-F238E27FC236}">
                    <a16:creationId xmlns:a16="http://schemas.microsoft.com/office/drawing/2014/main" id="{166AC9F4-56B7-436A-8258-339D47995F90}"/>
                  </a:ext>
                </a:extLst>
              </p:cNvPr>
              <p:cNvSpPr txBox="1">
                <a:spLocks noRot="1" noChangeAspect="1" noMove="1" noResize="1" noEditPoints="1" noAdjustHandles="1" noChangeArrowheads="1" noChangeShapeType="1" noTextEdit="1"/>
              </p:cNvSpPr>
              <p:nvPr/>
            </p:nvSpPr>
            <p:spPr>
              <a:xfrm>
                <a:off x="5354320" y="5348101"/>
                <a:ext cx="577871" cy="461665"/>
              </a:xfrm>
              <a:prstGeom prst="rect">
                <a:avLst/>
              </a:prstGeom>
              <a:blipFill>
                <a:blip r:embed="rId5"/>
                <a:stretch>
                  <a:fillRect b="-1316"/>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2ED1526A-5159-4D57-AC8A-E3895C4CDF47}"/>
              </a:ext>
            </a:extLst>
          </p:cNvPr>
          <p:cNvSpPr txBox="1"/>
          <p:nvPr/>
        </p:nvSpPr>
        <p:spPr>
          <a:xfrm>
            <a:off x="1182724" y="2314084"/>
            <a:ext cx="9068715" cy="400110"/>
          </a:xfrm>
          <a:prstGeom prst="rect">
            <a:avLst/>
          </a:prstGeom>
          <a:noFill/>
        </p:spPr>
        <p:txBody>
          <a:bodyPr wrap="square">
            <a:spAutoFit/>
          </a:bodyPr>
          <a:lstStyle/>
          <a:p>
            <a:pPr lvl="1"/>
            <a:r>
              <a:rPr lang="en-US" sz="2000" b="1" dirty="0">
                <a:latin typeface="Times New Roman" panose="02020603050405020304" pitchFamily="18" charset="0"/>
                <a:cs typeface="Times New Roman" panose="02020603050405020304" pitchFamily="18" charset="0"/>
              </a:rPr>
              <a:t>Correlation between goodput and transmit RF power in </a:t>
            </a:r>
            <a:r>
              <a:rPr lang="en-US" sz="2000" b="1" u="sng" dirty="0">
                <a:latin typeface="Times New Roman" panose="02020603050405020304" pitchFamily="18" charset="0"/>
                <a:cs typeface="Times New Roman" panose="02020603050405020304" pitchFamily="18" charset="0"/>
              </a:rPr>
              <a:t>different channels</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383E382-0ED7-49FA-B6B6-7CF802E1D993}"/>
                  </a:ext>
                </a:extLst>
              </p:cNvPr>
              <p:cNvSpPr txBox="1"/>
              <p:nvPr/>
            </p:nvSpPr>
            <p:spPr>
              <a:xfrm>
                <a:off x="3310635" y="3907836"/>
                <a:ext cx="780288" cy="4966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2609B7"/>
                              </a:solidFill>
                              <a:latin typeface="Cambria Math" panose="02040503050406030204" pitchFamily="18" charset="0"/>
                            </a:rPr>
                          </m:ctrlPr>
                        </m:sSubPr>
                        <m:e>
                          <m:r>
                            <a:rPr lang="en-US" sz="2400" b="0" i="1" smtClean="0">
                              <a:solidFill>
                                <a:srgbClr val="2609B7"/>
                              </a:solidFill>
                              <a:latin typeface="Cambria Math" panose="02040503050406030204" pitchFamily="18" charset="0"/>
                            </a:rPr>
                            <m:t>𝐺</m:t>
                          </m:r>
                        </m:e>
                        <m:sub>
                          <m:r>
                            <m:rPr>
                              <m:sty m:val="p"/>
                            </m:rPr>
                            <a:rPr lang="en-US" sz="2400" b="0" i="0" smtClean="0">
                              <a:solidFill>
                                <a:srgbClr val="2609B7"/>
                              </a:solidFill>
                              <a:latin typeface="Cambria Math" panose="02040503050406030204" pitchFamily="18" charset="0"/>
                            </a:rPr>
                            <m:t>obj</m:t>
                          </m:r>
                        </m:sub>
                      </m:sSub>
                    </m:oMath>
                  </m:oMathPara>
                </a14:m>
                <a:endParaRPr lang="en-US" sz="2400" dirty="0">
                  <a:solidFill>
                    <a:srgbClr val="2609B7"/>
                  </a:solidFill>
                </a:endParaRPr>
              </a:p>
            </p:txBody>
          </p:sp>
        </mc:Choice>
        <mc:Fallback xmlns="">
          <p:sp>
            <p:nvSpPr>
              <p:cNvPr id="16" name="TextBox 15">
                <a:extLst>
                  <a:ext uri="{FF2B5EF4-FFF2-40B4-BE49-F238E27FC236}">
                    <a16:creationId xmlns:a16="http://schemas.microsoft.com/office/drawing/2014/main" id="{3383E382-0ED7-49FA-B6B6-7CF802E1D993}"/>
                  </a:ext>
                </a:extLst>
              </p:cNvPr>
              <p:cNvSpPr txBox="1">
                <a:spLocks noRot="1" noChangeAspect="1" noMove="1" noResize="1" noEditPoints="1" noAdjustHandles="1" noChangeArrowheads="1" noChangeShapeType="1" noTextEdit="1"/>
              </p:cNvSpPr>
              <p:nvPr/>
            </p:nvSpPr>
            <p:spPr>
              <a:xfrm>
                <a:off x="3310635" y="3907836"/>
                <a:ext cx="780288" cy="496674"/>
              </a:xfrm>
              <a:prstGeom prst="rect">
                <a:avLst/>
              </a:prstGeom>
              <a:blipFill>
                <a:blip r:embed="rId6"/>
                <a:stretch>
                  <a:fillRect b="-10976"/>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9341B485-FDC7-403B-B087-3160D47F52B6}"/>
              </a:ext>
            </a:extLst>
          </p:cNvPr>
          <p:cNvCxnSpPr>
            <a:cxnSpLocks/>
          </p:cNvCxnSpPr>
          <p:nvPr/>
        </p:nvCxnSpPr>
        <p:spPr>
          <a:xfrm flipV="1">
            <a:off x="3310635" y="3201245"/>
            <a:ext cx="0" cy="2626242"/>
          </a:xfrm>
          <a:prstGeom prst="straightConnector1">
            <a:avLst/>
          </a:prstGeom>
          <a:ln w="571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2E03F40-85F7-49B3-8038-74E6966C00F6}"/>
              </a:ext>
            </a:extLst>
          </p:cNvPr>
          <p:cNvCxnSpPr>
            <a:cxnSpLocks/>
          </p:cNvCxnSpPr>
          <p:nvPr/>
        </p:nvCxnSpPr>
        <p:spPr>
          <a:xfrm>
            <a:off x="3310635" y="5809766"/>
            <a:ext cx="4674781" cy="0"/>
          </a:xfrm>
          <a:prstGeom prst="straightConnector1">
            <a:avLst/>
          </a:prstGeom>
          <a:ln w="571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46F8DC0-F37E-4F53-8931-4445BFDFF1E4}"/>
              </a:ext>
            </a:extLst>
          </p:cNvPr>
          <p:cNvSpPr txBox="1"/>
          <p:nvPr/>
        </p:nvSpPr>
        <p:spPr>
          <a:xfrm>
            <a:off x="5346783" y="5819588"/>
            <a:ext cx="1626581"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RF Power</a:t>
            </a:r>
          </a:p>
        </p:txBody>
      </p:sp>
      <p:sp>
        <p:nvSpPr>
          <p:cNvPr id="22" name="TextBox 21">
            <a:extLst>
              <a:ext uri="{FF2B5EF4-FFF2-40B4-BE49-F238E27FC236}">
                <a16:creationId xmlns:a16="http://schemas.microsoft.com/office/drawing/2014/main" id="{B59A1E12-6E08-4035-BC96-52B7EF1EB4CB}"/>
              </a:ext>
            </a:extLst>
          </p:cNvPr>
          <p:cNvSpPr txBox="1"/>
          <p:nvPr/>
        </p:nvSpPr>
        <p:spPr>
          <a:xfrm rot="16200000">
            <a:off x="2002045" y="4200246"/>
            <a:ext cx="1626581"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Goodput</a:t>
            </a:r>
          </a:p>
        </p:txBody>
      </p:sp>
      <p:sp>
        <p:nvSpPr>
          <p:cNvPr id="27" name="TextBox 26">
            <a:extLst>
              <a:ext uri="{FF2B5EF4-FFF2-40B4-BE49-F238E27FC236}">
                <a16:creationId xmlns:a16="http://schemas.microsoft.com/office/drawing/2014/main" id="{89001BD3-C785-4482-9884-4DF940B685D6}"/>
              </a:ext>
            </a:extLst>
          </p:cNvPr>
          <p:cNvSpPr txBox="1"/>
          <p:nvPr/>
        </p:nvSpPr>
        <p:spPr>
          <a:xfrm>
            <a:off x="6940561" y="3176795"/>
            <a:ext cx="2033318"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Good channel</a:t>
            </a:r>
          </a:p>
        </p:txBody>
      </p:sp>
      <p:sp>
        <p:nvSpPr>
          <p:cNvPr id="29" name="TextBox 28">
            <a:extLst>
              <a:ext uri="{FF2B5EF4-FFF2-40B4-BE49-F238E27FC236}">
                <a16:creationId xmlns:a16="http://schemas.microsoft.com/office/drawing/2014/main" id="{3CCA43AA-16DE-4996-9B36-D7A69A229CD8}"/>
              </a:ext>
            </a:extLst>
          </p:cNvPr>
          <p:cNvSpPr txBox="1"/>
          <p:nvPr/>
        </p:nvSpPr>
        <p:spPr>
          <a:xfrm>
            <a:off x="7065789" y="3911190"/>
            <a:ext cx="1671811"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Fair channel</a:t>
            </a:r>
          </a:p>
        </p:txBody>
      </p:sp>
      <p:sp>
        <p:nvSpPr>
          <p:cNvPr id="30" name="TextBox 29">
            <a:extLst>
              <a:ext uri="{FF2B5EF4-FFF2-40B4-BE49-F238E27FC236}">
                <a16:creationId xmlns:a16="http://schemas.microsoft.com/office/drawing/2014/main" id="{DD90FC0E-2867-4199-A975-F7098422AE9B}"/>
              </a:ext>
            </a:extLst>
          </p:cNvPr>
          <p:cNvSpPr txBox="1"/>
          <p:nvPr/>
        </p:nvSpPr>
        <p:spPr>
          <a:xfrm>
            <a:off x="7121314" y="4484842"/>
            <a:ext cx="1671811"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Bad channel</a:t>
            </a:r>
          </a:p>
        </p:txBody>
      </p:sp>
      <p:sp>
        <p:nvSpPr>
          <p:cNvPr id="18" name="TextBox 17">
            <a:extLst>
              <a:ext uri="{FF2B5EF4-FFF2-40B4-BE49-F238E27FC236}">
                <a16:creationId xmlns:a16="http://schemas.microsoft.com/office/drawing/2014/main" id="{E672B0C7-BF3D-410E-B181-D15C18DE34E2}"/>
              </a:ext>
            </a:extLst>
          </p:cNvPr>
          <p:cNvSpPr txBox="1"/>
          <p:nvPr/>
        </p:nvSpPr>
        <p:spPr>
          <a:xfrm>
            <a:off x="1483751" y="3004184"/>
            <a:ext cx="9224497" cy="523220"/>
          </a:xfrm>
          <a:prstGeom prst="rect">
            <a:avLst/>
          </a:prstGeom>
          <a:ln/>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en-US" sz="2800" b="1" dirty="0"/>
              <a:t>RF Power should be precisely adapted to channel conditions </a:t>
            </a:r>
          </a:p>
        </p:txBody>
      </p:sp>
      <p:sp>
        <p:nvSpPr>
          <p:cNvPr id="19" name="TextBox 18">
            <a:extLst>
              <a:ext uri="{FF2B5EF4-FFF2-40B4-BE49-F238E27FC236}">
                <a16:creationId xmlns:a16="http://schemas.microsoft.com/office/drawing/2014/main" id="{EB29686E-D8B5-4C36-B177-CB26B6FC12C3}"/>
              </a:ext>
            </a:extLst>
          </p:cNvPr>
          <p:cNvSpPr txBox="1"/>
          <p:nvPr/>
        </p:nvSpPr>
        <p:spPr>
          <a:xfrm>
            <a:off x="4057792" y="3853551"/>
            <a:ext cx="4076414" cy="954107"/>
          </a:xfrm>
          <a:prstGeom prst="rect">
            <a:avLst/>
          </a:prstGeom>
          <a:ln/>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lang="en-US" sz="2800" b="1" dirty="0"/>
              <a:t>Can we use neural networks to do the job?</a:t>
            </a:r>
          </a:p>
        </p:txBody>
      </p:sp>
    </p:spTree>
    <p:extLst>
      <p:ext uri="{BB962C8B-B14F-4D97-AF65-F5344CB8AC3E}">
        <p14:creationId xmlns:p14="http://schemas.microsoft.com/office/powerpoint/2010/main" val="3320131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fade">
                                      <p:cBhvr>
                                        <p:cTn id="60" dur="500"/>
                                        <p:tgtEl>
                                          <p:spTgt spid="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500"/>
                                        <p:tgtEl>
                                          <p:spTgt spid="1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500"/>
                                        <p:tgtEl>
                                          <p:spTgt spid="25"/>
                                        </p:tgtEl>
                                      </p:cBhvr>
                                    </p:animEffect>
                                  </p:childTnLst>
                                </p:cTn>
                              </p:par>
                              <p:par>
                                <p:cTn id="69" presetID="10" presetClass="entr" presetSubtype="0" fill="hold"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fade">
                                      <p:cBhvr>
                                        <p:cTn id="76" dur="500"/>
                                        <p:tgtEl>
                                          <p:spTgt spid="1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fade">
                                      <p:cBhvr>
                                        <p:cTn id="79" dur="500"/>
                                        <p:tgtEl>
                                          <p:spTgt spid="26"/>
                                        </p:tgtEl>
                                      </p:cBhvr>
                                    </p:animEffect>
                                  </p:childTnLst>
                                </p:cTn>
                              </p:par>
                              <p:par>
                                <p:cTn id="80" presetID="10" presetClass="entr" presetSubtype="0" fill="hold" nodeType="with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fade">
                                      <p:cBhvr>
                                        <p:cTn id="82" dur="500"/>
                                        <p:tgtEl>
                                          <p:spTgt spid="12"/>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nodeType="clickEffect">
                                  <p:stCondLst>
                                    <p:cond delay="0"/>
                                  </p:stCondLst>
                                  <p:childTnLst>
                                    <p:animEffect transition="out" filter="fade">
                                      <p:cBhvr>
                                        <p:cTn id="86" dur="500"/>
                                        <p:tgtEl>
                                          <p:spTgt spid="20"/>
                                        </p:tgtEl>
                                      </p:cBhvr>
                                    </p:animEffect>
                                    <p:set>
                                      <p:cBhvr>
                                        <p:cTn id="87" dur="1" fill="hold">
                                          <p:stCondLst>
                                            <p:cond delay="499"/>
                                          </p:stCondLst>
                                        </p:cTn>
                                        <p:tgtEl>
                                          <p:spTgt spid="20"/>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22"/>
                                        </p:tgtEl>
                                      </p:cBhvr>
                                    </p:animEffect>
                                    <p:set>
                                      <p:cBhvr>
                                        <p:cTn id="90" dur="1" fill="hold">
                                          <p:stCondLst>
                                            <p:cond delay="499"/>
                                          </p:stCondLst>
                                        </p:cTn>
                                        <p:tgtEl>
                                          <p:spTgt spid="22"/>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21"/>
                                        </p:tgtEl>
                                      </p:cBhvr>
                                    </p:animEffect>
                                    <p:set>
                                      <p:cBhvr>
                                        <p:cTn id="93" dur="1" fill="hold">
                                          <p:stCondLst>
                                            <p:cond delay="499"/>
                                          </p:stCondLst>
                                        </p:cTn>
                                        <p:tgtEl>
                                          <p:spTgt spid="21"/>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500"/>
                                        <p:tgtEl>
                                          <p:spTgt spid="5"/>
                                        </p:tgtEl>
                                      </p:cBhvr>
                                    </p:animEffect>
                                    <p:set>
                                      <p:cBhvr>
                                        <p:cTn id="96" dur="1" fill="hold">
                                          <p:stCondLst>
                                            <p:cond delay="499"/>
                                          </p:stCondLst>
                                        </p:cTn>
                                        <p:tgtEl>
                                          <p:spTgt spid="5"/>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500"/>
                                        <p:tgtEl>
                                          <p:spTgt spid="6"/>
                                        </p:tgtEl>
                                      </p:cBhvr>
                                    </p:animEffect>
                                    <p:set>
                                      <p:cBhvr>
                                        <p:cTn id="99" dur="1" fill="hold">
                                          <p:stCondLst>
                                            <p:cond delay="499"/>
                                          </p:stCondLst>
                                        </p:cTn>
                                        <p:tgtEl>
                                          <p:spTgt spid="6"/>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7"/>
                                        </p:tgtEl>
                                      </p:cBhvr>
                                    </p:animEffect>
                                    <p:set>
                                      <p:cBhvr>
                                        <p:cTn id="102" dur="1" fill="hold">
                                          <p:stCondLst>
                                            <p:cond delay="499"/>
                                          </p:stCondLst>
                                        </p:cTn>
                                        <p:tgtEl>
                                          <p:spTgt spid="7"/>
                                        </p:tgtEl>
                                        <p:attrNameLst>
                                          <p:attrName>style.visibility</p:attrName>
                                        </p:attrNameLst>
                                      </p:cBhvr>
                                      <p:to>
                                        <p:strVal val="hidden"/>
                                      </p:to>
                                    </p:set>
                                  </p:childTnLst>
                                </p:cTn>
                              </p:par>
                              <p:par>
                                <p:cTn id="103" presetID="10" presetClass="exit" presetSubtype="0" fill="hold" grpId="1" nodeType="withEffect">
                                  <p:stCondLst>
                                    <p:cond delay="0"/>
                                  </p:stCondLst>
                                  <p:childTnLst>
                                    <p:animEffect transition="out" filter="fade">
                                      <p:cBhvr>
                                        <p:cTn id="104" dur="500"/>
                                        <p:tgtEl>
                                          <p:spTgt spid="29"/>
                                        </p:tgtEl>
                                      </p:cBhvr>
                                    </p:animEffect>
                                    <p:set>
                                      <p:cBhvr>
                                        <p:cTn id="105" dur="1" fill="hold">
                                          <p:stCondLst>
                                            <p:cond delay="499"/>
                                          </p:stCondLst>
                                        </p:cTn>
                                        <p:tgtEl>
                                          <p:spTgt spid="29"/>
                                        </p:tgtEl>
                                        <p:attrNameLst>
                                          <p:attrName>style.visibility</p:attrName>
                                        </p:attrNameLst>
                                      </p:cBhvr>
                                      <p:to>
                                        <p:strVal val="hidden"/>
                                      </p:to>
                                    </p:set>
                                  </p:childTnLst>
                                </p:cTn>
                              </p:par>
                              <p:par>
                                <p:cTn id="106" presetID="10" presetClass="exit" presetSubtype="0" fill="hold" grpId="1" nodeType="withEffect">
                                  <p:stCondLst>
                                    <p:cond delay="0"/>
                                  </p:stCondLst>
                                  <p:childTnLst>
                                    <p:animEffect transition="out" filter="fade">
                                      <p:cBhvr>
                                        <p:cTn id="107" dur="500"/>
                                        <p:tgtEl>
                                          <p:spTgt spid="24"/>
                                        </p:tgtEl>
                                      </p:cBhvr>
                                    </p:animEffect>
                                    <p:set>
                                      <p:cBhvr>
                                        <p:cTn id="108" dur="1" fill="hold">
                                          <p:stCondLst>
                                            <p:cond delay="499"/>
                                          </p:stCondLst>
                                        </p:cTn>
                                        <p:tgtEl>
                                          <p:spTgt spid="24"/>
                                        </p:tgtEl>
                                        <p:attrNameLst>
                                          <p:attrName>style.visibility</p:attrName>
                                        </p:attrNameLst>
                                      </p:cBhvr>
                                      <p:to>
                                        <p:strVal val="hidden"/>
                                      </p:to>
                                    </p:set>
                                  </p:childTnLst>
                                </p:cTn>
                              </p:par>
                              <p:par>
                                <p:cTn id="109" presetID="10" presetClass="exit" presetSubtype="0" fill="hold" grpId="1" nodeType="withEffect">
                                  <p:stCondLst>
                                    <p:cond delay="0"/>
                                  </p:stCondLst>
                                  <p:childTnLst>
                                    <p:animEffect transition="out" filter="fade">
                                      <p:cBhvr>
                                        <p:cTn id="110" dur="500"/>
                                        <p:tgtEl>
                                          <p:spTgt spid="30"/>
                                        </p:tgtEl>
                                      </p:cBhvr>
                                    </p:animEffect>
                                    <p:set>
                                      <p:cBhvr>
                                        <p:cTn id="111" dur="1" fill="hold">
                                          <p:stCondLst>
                                            <p:cond delay="499"/>
                                          </p:stCondLst>
                                        </p:cTn>
                                        <p:tgtEl>
                                          <p:spTgt spid="30"/>
                                        </p:tgtEl>
                                        <p:attrNameLst>
                                          <p:attrName>style.visibility</p:attrName>
                                        </p:attrNameLst>
                                      </p:cBhvr>
                                      <p:to>
                                        <p:strVal val="hidden"/>
                                      </p:to>
                                    </p:set>
                                  </p:childTnLst>
                                </p:cTn>
                              </p:par>
                              <p:par>
                                <p:cTn id="112" presetID="10" presetClass="exit" presetSubtype="0" fill="hold" grpId="1" nodeType="withEffect">
                                  <p:stCondLst>
                                    <p:cond delay="0"/>
                                  </p:stCondLst>
                                  <p:childTnLst>
                                    <p:animEffect transition="out" filter="fade">
                                      <p:cBhvr>
                                        <p:cTn id="113" dur="500"/>
                                        <p:tgtEl>
                                          <p:spTgt spid="15"/>
                                        </p:tgtEl>
                                      </p:cBhvr>
                                    </p:animEffect>
                                    <p:set>
                                      <p:cBhvr>
                                        <p:cTn id="114" dur="1" fill="hold">
                                          <p:stCondLst>
                                            <p:cond delay="499"/>
                                          </p:stCondLst>
                                        </p:cTn>
                                        <p:tgtEl>
                                          <p:spTgt spid="15"/>
                                        </p:tgtEl>
                                        <p:attrNameLst>
                                          <p:attrName>style.visibility</p:attrName>
                                        </p:attrNameLst>
                                      </p:cBhvr>
                                      <p:to>
                                        <p:strVal val="hidden"/>
                                      </p:to>
                                    </p:set>
                                  </p:childTnLst>
                                </p:cTn>
                              </p:par>
                              <p:par>
                                <p:cTn id="115" presetID="10" presetClass="exit" presetSubtype="0" fill="hold" grpId="1" nodeType="withEffect">
                                  <p:stCondLst>
                                    <p:cond delay="0"/>
                                  </p:stCondLst>
                                  <p:childTnLst>
                                    <p:animEffect transition="out" filter="fade">
                                      <p:cBhvr>
                                        <p:cTn id="116" dur="500"/>
                                        <p:tgtEl>
                                          <p:spTgt spid="16"/>
                                        </p:tgtEl>
                                      </p:cBhvr>
                                    </p:animEffect>
                                    <p:set>
                                      <p:cBhvr>
                                        <p:cTn id="117" dur="1" fill="hold">
                                          <p:stCondLst>
                                            <p:cond delay="499"/>
                                          </p:stCondLst>
                                        </p:cTn>
                                        <p:tgtEl>
                                          <p:spTgt spid="16"/>
                                        </p:tgtEl>
                                        <p:attrNameLst>
                                          <p:attrName>style.visibility</p:attrName>
                                        </p:attrNameLst>
                                      </p:cBhvr>
                                      <p:to>
                                        <p:strVal val="hidden"/>
                                      </p:to>
                                    </p:set>
                                  </p:childTnLst>
                                </p:cTn>
                              </p:par>
                              <p:par>
                                <p:cTn id="118" presetID="10" presetClass="exit" presetSubtype="0" fill="hold" nodeType="withEffect">
                                  <p:stCondLst>
                                    <p:cond delay="0"/>
                                  </p:stCondLst>
                                  <p:childTnLst>
                                    <p:animEffect transition="out" filter="fade">
                                      <p:cBhvr>
                                        <p:cTn id="119" dur="500"/>
                                        <p:tgtEl>
                                          <p:spTgt spid="8"/>
                                        </p:tgtEl>
                                      </p:cBhvr>
                                    </p:animEffect>
                                    <p:set>
                                      <p:cBhvr>
                                        <p:cTn id="120" dur="1" fill="hold">
                                          <p:stCondLst>
                                            <p:cond delay="499"/>
                                          </p:stCondLst>
                                        </p:cTn>
                                        <p:tgtEl>
                                          <p:spTgt spid="8"/>
                                        </p:tgtEl>
                                        <p:attrNameLst>
                                          <p:attrName>style.visibility</p:attrName>
                                        </p:attrNameLst>
                                      </p:cBhvr>
                                      <p:to>
                                        <p:strVal val="hidden"/>
                                      </p:to>
                                    </p:set>
                                  </p:childTnLst>
                                </p:cTn>
                              </p:par>
                              <p:par>
                                <p:cTn id="121" presetID="10" presetClass="exit" presetSubtype="0" fill="hold" grpId="1" nodeType="withEffect">
                                  <p:stCondLst>
                                    <p:cond delay="0"/>
                                  </p:stCondLst>
                                  <p:childTnLst>
                                    <p:animEffect transition="out" filter="fade">
                                      <p:cBhvr>
                                        <p:cTn id="122" dur="500"/>
                                        <p:tgtEl>
                                          <p:spTgt spid="13"/>
                                        </p:tgtEl>
                                      </p:cBhvr>
                                    </p:animEffect>
                                    <p:set>
                                      <p:cBhvr>
                                        <p:cTn id="123" dur="1" fill="hold">
                                          <p:stCondLst>
                                            <p:cond delay="499"/>
                                          </p:stCondLst>
                                        </p:cTn>
                                        <p:tgtEl>
                                          <p:spTgt spid="13"/>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500"/>
                                        <p:tgtEl>
                                          <p:spTgt spid="25"/>
                                        </p:tgtEl>
                                      </p:cBhvr>
                                    </p:animEffect>
                                    <p:set>
                                      <p:cBhvr>
                                        <p:cTn id="126" dur="1" fill="hold">
                                          <p:stCondLst>
                                            <p:cond delay="499"/>
                                          </p:stCondLst>
                                        </p:cTn>
                                        <p:tgtEl>
                                          <p:spTgt spid="25"/>
                                        </p:tgtEl>
                                        <p:attrNameLst>
                                          <p:attrName>style.visibility</p:attrName>
                                        </p:attrNameLst>
                                      </p:cBhvr>
                                      <p:to>
                                        <p:strVal val="hidden"/>
                                      </p:to>
                                    </p:set>
                                  </p:childTnLst>
                                </p:cTn>
                              </p:par>
                              <p:par>
                                <p:cTn id="127" presetID="10" presetClass="exit" presetSubtype="0" fill="hold" nodeType="withEffect">
                                  <p:stCondLst>
                                    <p:cond delay="0"/>
                                  </p:stCondLst>
                                  <p:childTnLst>
                                    <p:animEffect transition="out" filter="fade">
                                      <p:cBhvr>
                                        <p:cTn id="128" dur="500"/>
                                        <p:tgtEl>
                                          <p:spTgt spid="11"/>
                                        </p:tgtEl>
                                      </p:cBhvr>
                                    </p:animEffect>
                                    <p:set>
                                      <p:cBhvr>
                                        <p:cTn id="129" dur="1" fill="hold">
                                          <p:stCondLst>
                                            <p:cond delay="499"/>
                                          </p:stCondLst>
                                        </p:cTn>
                                        <p:tgtEl>
                                          <p:spTgt spid="11"/>
                                        </p:tgtEl>
                                        <p:attrNameLst>
                                          <p:attrName>style.visibility</p:attrName>
                                        </p:attrNameLst>
                                      </p:cBhvr>
                                      <p:to>
                                        <p:strVal val="hidden"/>
                                      </p:to>
                                    </p:set>
                                  </p:childTnLst>
                                </p:cTn>
                              </p:par>
                              <p:par>
                                <p:cTn id="130" presetID="10" presetClass="exit" presetSubtype="0" fill="hold" grpId="1" nodeType="withEffect">
                                  <p:stCondLst>
                                    <p:cond delay="0"/>
                                  </p:stCondLst>
                                  <p:childTnLst>
                                    <p:animEffect transition="out" filter="fade">
                                      <p:cBhvr>
                                        <p:cTn id="131" dur="500"/>
                                        <p:tgtEl>
                                          <p:spTgt spid="14"/>
                                        </p:tgtEl>
                                      </p:cBhvr>
                                    </p:animEffect>
                                    <p:set>
                                      <p:cBhvr>
                                        <p:cTn id="132" dur="1" fill="hold">
                                          <p:stCondLst>
                                            <p:cond delay="499"/>
                                          </p:stCondLst>
                                        </p:cTn>
                                        <p:tgtEl>
                                          <p:spTgt spid="14"/>
                                        </p:tgtEl>
                                        <p:attrNameLst>
                                          <p:attrName>style.visibility</p:attrName>
                                        </p:attrNameLst>
                                      </p:cBhvr>
                                      <p:to>
                                        <p:strVal val="hidden"/>
                                      </p:to>
                                    </p:set>
                                  </p:childTnLst>
                                </p:cTn>
                              </p:par>
                              <p:par>
                                <p:cTn id="133" presetID="10" presetClass="exit" presetSubtype="0" fill="hold" grpId="1" nodeType="withEffect">
                                  <p:stCondLst>
                                    <p:cond delay="0"/>
                                  </p:stCondLst>
                                  <p:childTnLst>
                                    <p:animEffect transition="out" filter="fade">
                                      <p:cBhvr>
                                        <p:cTn id="134" dur="500"/>
                                        <p:tgtEl>
                                          <p:spTgt spid="26"/>
                                        </p:tgtEl>
                                      </p:cBhvr>
                                    </p:animEffect>
                                    <p:set>
                                      <p:cBhvr>
                                        <p:cTn id="135" dur="1" fill="hold">
                                          <p:stCondLst>
                                            <p:cond delay="499"/>
                                          </p:stCondLst>
                                        </p:cTn>
                                        <p:tgtEl>
                                          <p:spTgt spid="26"/>
                                        </p:tgtEl>
                                        <p:attrNameLst>
                                          <p:attrName>style.visibility</p:attrName>
                                        </p:attrNameLst>
                                      </p:cBhvr>
                                      <p:to>
                                        <p:strVal val="hidden"/>
                                      </p:to>
                                    </p:set>
                                  </p:childTnLst>
                                </p:cTn>
                              </p:par>
                              <p:par>
                                <p:cTn id="136" presetID="10" presetClass="exit" presetSubtype="0" fill="hold" nodeType="withEffect">
                                  <p:stCondLst>
                                    <p:cond delay="0"/>
                                  </p:stCondLst>
                                  <p:childTnLst>
                                    <p:animEffect transition="out" filter="fade">
                                      <p:cBhvr>
                                        <p:cTn id="137" dur="500"/>
                                        <p:tgtEl>
                                          <p:spTgt spid="12"/>
                                        </p:tgtEl>
                                      </p:cBhvr>
                                    </p:animEffect>
                                    <p:set>
                                      <p:cBhvr>
                                        <p:cTn id="138" dur="1" fill="hold">
                                          <p:stCondLst>
                                            <p:cond delay="499"/>
                                          </p:stCondLst>
                                        </p:cTn>
                                        <p:tgtEl>
                                          <p:spTgt spid="12"/>
                                        </p:tgtEl>
                                        <p:attrNameLst>
                                          <p:attrName>style.visibility</p:attrName>
                                        </p:attrNameLst>
                                      </p:cBhvr>
                                      <p:to>
                                        <p:strVal val="hidden"/>
                                      </p:to>
                                    </p:set>
                                  </p:childTnLst>
                                </p:cTn>
                              </p:par>
                            </p:childTnLst>
                          </p:cTn>
                        </p:par>
                        <p:par>
                          <p:cTn id="139" fill="hold">
                            <p:stCondLst>
                              <p:cond delay="500"/>
                            </p:stCondLst>
                            <p:childTnLst>
                              <p:par>
                                <p:cTn id="140" presetID="10" presetClass="entr" presetSubtype="0" fill="hold" grpId="0" nodeType="afterEffect">
                                  <p:stCondLst>
                                    <p:cond delay="0"/>
                                  </p:stCondLst>
                                  <p:childTnLst>
                                    <p:set>
                                      <p:cBhvr>
                                        <p:cTn id="141" dur="1" fill="hold">
                                          <p:stCondLst>
                                            <p:cond delay="0"/>
                                          </p:stCondLst>
                                        </p:cTn>
                                        <p:tgtEl>
                                          <p:spTgt spid="18"/>
                                        </p:tgtEl>
                                        <p:attrNameLst>
                                          <p:attrName>style.visibility</p:attrName>
                                        </p:attrNameLst>
                                      </p:cBhvr>
                                      <p:to>
                                        <p:strVal val="visible"/>
                                      </p:to>
                                    </p:set>
                                    <p:animEffect transition="in" filter="fade">
                                      <p:cBhvr>
                                        <p:cTn id="142" dur="500"/>
                                        <p:tgtEl>
                                          <p:spTgt spid="18"/>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19"/>
                                        </p:tgtEl>
                                        <p:attrNameLst>
                                          <p:attrName>style.visibility</p:attrName>
                                        </p:attrNameLst>
                                      </p:cBhvr>
                                      <p:to>
                                        <p:strVal val="visible"/>
                                      </p:to>
                                    </p:set>
                                    <p:animEffect transition="in" filter="fade">
                                      <p:cBhvr>
                                        <p:cTn id="14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7" grpId="0" animBg="1"/>
      <p:bldP spid="7" grpId="1" animBg="1"/>
      <p:bldP spid="6" grpId="0" animBg="1"/>
      <p:bldP spid="6" grpId="1" animBg="1"/>
      <p:bldP spid="13" grpId="0" animBg="1"/>
      <p:bldP spid="13" grpId="1" animBg="1"/>
      <p:bldP spid="14" grpId="0" animBg="1"/>
      <p:bldP spid="14" grpId="1" animBg="1"/>
      <p:bldP spid="15" grpId="0" animBg="1"/>
      <p:bldP spid="15" grpId="1" animBg="1"/>
      <p:bldP spid="25" grpId="0"/>
      <p:bldP spid="25" grpId="1"/>
      <p:bldP spid="26" grpId="0"/>
      <p:bldP spid="26" grpId="1"/>
      <p:bldP spid="28" grpId="0"/>
      <p:bldP spid="16" grpId="0"/>
      <p:bldP spid="16" grpId="1"/>
      <p:bldP spid="5" grpId="0"/>
      <p:bldP spid="5" grpId="1"/>
      <p:bldP spid="22" grpId="0"/>
      <p:bldP spid="22" grpId="1"/>
      <p:bldP spid="27" grpId="0"/>
      <p:bldP spid="29" grpId="0"/>
      <p:bldP spid="29" grpId="1"/>
      <p:bldP spid="30" grpId="0"/>
      <p:bldP spid="30" grpId="1"/>
      <p:bldP spid="18" grpId="0" animBg="1"/>
      <p:bldP spid="1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D49EA-89F4-4AD7-8F14-E4AB8699E205}"/>
              </a:ext>
            </a:extLst>
          </p:cNvPr>
          <p:cNvSpPr>
            <a:spLocks noGrp="1"/>
          </p:cNvSpPr>
          <p:nvPr>
            <p:ph type="title"/>
          </p:nvPr>
        </p:nvSpPr>
        <p:spPr/>
        <p:txBody>
          <a:bodyPr>
            <a:normAutofit/>
          </a:bodyPr>
          <a:lstStyle/>
          <a:p>
            <a:r>
              <a:rPr lang="en-US" sz="3600" dirty="0"/>
              <a:t>Power Adaptation using Neural Networks (NNs)</a:t>
            </a:r>
          </a:p>
        </p:txBody>
      </p:sp>
      <p:sp>
        <p:nvSpPr>
          <p:cNvPr id="3" name="Content Placeholder 2">
            <a:extLst>
              <a:ext uri="{FF2B5EF4-FFF2-40B4-BE49-F238E27FC236}">
                <a16:creationId xmlns:a16="http://schemas.microsoft.com/office/drawing/2014/main" id="{4E1E68C8-3E8D-4FE4-A76D-9C2EEB95B35A}"/>
              </a:ext>
            </a:extLst>
          </p:cNvPr>
          <p:cNvSpPr>
            <a:spLocks noGrp="1"/>
          </p:cNvSpPr>
          <p:nvPr>
            <p:ph idx="1"/>
          </p:nvPr>
        </p:nvSpPr>
        <p:spPr>
          <a:xfrm>
            <a:off x="609600" y="1219200"/>
            <a:ext cx="6674324" cy="5029200"/>
          </a:xfrm>
        </p:spPr>
        <p:txBody>
          <a:bodyPr/>
          <a:lstStyle/>
          <a:p>
            <a:r>
              <a:rPr lang="en-US" b="1" dirty="0"/>
              <a:t>Highly variant backscatter channels</a:t>
            </a:r>
          </a:p>
          <a:p>
            <a:pPr lvl="1"/>
            <a:r>
              <a:rPr lang="en-US" sz="2400" dirty="0"/>
              <a:t>Sufficient channel measurements are required to train a monolithic NN</a:t>
            </a:r>
            <a:endParaRPr lang="en-US" b="1" dirty="0"/>
          </a:p>
          <a:p>
            <a:r>
              <a:rPr lang="en-US" b="1" dirty="0"/>
              <a:t>Training data are limited in practice</a:t>
            </a:r>
          </a:p>
          <a:p>
            <a:pPr lvl="1"/>
            <a:r>
              <a:rPr lang="en-US" sz="2400" dirty="0"/>
              <a:t>Backscatter throughput is low (&lt;1Mbps)</a:t>
            </a:r>
          </a:p>
          <a:p>
            <a:pPr lvl="1"/>
            <a:r>
              <a:rPr lang="en-US" sz="2400" dirty="0"/>
              <a:t>~1 kbps for computational backscatter tags</a:t>
            </a:r>
          </a:p>
          <a:p>
            <a:endParaRPr lang="en-US" dirty="0"/>
          </a:p>
          <a:p>
            <a:endParaRPr lang="en-US" dirty="0"/>
          </a:p>
          <a:p>
            <a:endParaRPr lang="en-US" dirty="0"/>
          </a:p>
          <a:p>
            <a:endParaRPr lang="en-US" b="1" dirty="0"/>
          </a:p>
          <a:p>
            <a:endParaRPr lang="en-US" dirty="0"/>
          </a:p>
          <a:p>
            <a:endParaRPr lang="en-US" dirty="0"/>
          </a:p>
          <a:p>
            <a:endParaRPr lang="en-US" dirty="0"/>
          </a:p>
          <a:p>
            <a:pPr lvl="1"/>
            <a:endParaRPr lang="en-US" dirty="0"/>
          </a:p>
        </p:txBody>
      </p:sp>
      <p:sp>
        <p:nvSpPr>
          <p:cNvPr id="4" name="Slide Number Placeholder 3">
            <a:extLst>
              <a:ext uri="{FF2B5EF4-FFF2-40B4-BE49-F238E27FC236}">
                <a16:creationId xmlns:a16="http://schemas.microsoft.com/office/drawing/2014/main" id="{97E2735A-1DD3-49C5-A988-7B02C42EF152}"/>
              </a:ext>
            </a:extLst>
          </p:cNvPr>
          <p:cNvSpPr>
            <a:spLocks noGrp="1"/>
          </p:cNvSpPr>
          <p:nvPr>
            <p:ph type="sldNum" sz="quarter" idx="12"/>
          </p:nvPr>
        </p:nvSpPr>
        <p:spPr/>
        <p:txBody>
          <a:bodyPr/>
          <a:lstStyle/>
          <a:p>
            <a:fld id="{B6F15528-21DE-4FAA-801E-634DDDAF4B2B}" type="slidenum">
              <a:rPr lang="en-US" smtClean="0"/>
              <a:pPr/>
              <a:t>6</a:t>
            </a:fld>
            <a:endParaRPr lang="en-US" dirty="0"/>
          </a:p>
        </p:txBody>
      </p:sp>
      <p:pic>
        <p:nvPicPr>
          <p:cNvPr id="1026" name="Picture 2" descr="Introduction to Neural Networks and Deep Learning | Peatix">
            <a:extLst>
              <a:ext uri="{FF2B5EF4-FFF2-40B4-BE49-F238E27FC236}">
                <a16:creationId xmlns:a16="http://schemas.microsoft.com/office/drawing/2014/main" id="{71E5D3AE-1D67-487E-818A-943B808622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3269" y="1865540"/>
            <a:ext cx="1658112" cy="1658112"/>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C14264F1-1FAF-4CF8-B9E4-B0EDB649D600}"/>
              </a:ext>
            </a:extLst>
          </p:cNvPr>
          <p:cNvSpPr/>
          <p:nvPr/>
        </p:nvSpPr>
        <p:spPr bwMode="auto">
          <a:xfrm>
            <a:off x="8355296" y="2141384"/>
            <a:ext cx="453009" cy="283464"/>
          </a:xfrm>
          <a:prstGeom prst="rightArrow">
            <a:avLst/>
          </a:prstGeom>
          <a:solidFill>
            <a:srgbClr val="0070C0"/>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7" name="Arrow: Right 6">
            <a:extLst>
              <a:ext uri="{FF2B5EF4-FFF2-40B4-BE49-F238E27FC236}">
                <a16:creationId xmlns:a16="http://schemas.microsoft.com/office/drawing/2014/main" id="{A0FEEE09-857C-436F-926E-228BB0BD2492}"/>
              </a:ext>
            </a:extLst>
          </p:cNvPr>
          <p:cNvSpPr/>
          <p:nvPr/>
        </p:nvSpPr>
        <p:spPr bwMode="auto">
          <a:xfrm>
            <a:off x="8353772" y="2944532"/>
            <a:ext cx="453009" cy="283464"/>
          </a:xfrm>
          <a:prstGeom prst="rightArrow">
            <a:avLst/>
          </a:prstGeom>
          <a:solidFill>
            <a:srgbClr val="0070C0"/>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8" name="Arrow: Right 7">
            <a:extLst>
              <a:ext uri="{FF2B5EF4-FFF2-40B4-BE49-F238E27FC236}">
                <a16:creationId xmlns:a16="http://schemas.microsoft.com/office/drawing/2014/main" id="{83343E90-6E97-4F1D-80C0-656B065A0F2F}"/>
              </a:ext>
            </a:extLst>
          </p:cNvPr>
          <p:cNvSpPr/>
          <p:nvPr/>
        </p:nvSpPr>
        <p:spPr bwMode="auto">
          <a:xfrm>
            <a:off x="10680794" y="2549816"/>
            <a:ext cx="437134" cy="283464"/>
          </a:xfrm>
          <a:prstGeom prst="rightArrow">
            <a:avLst/>
          </a:prstGeom>
          <a:solidFill>
            <a:srgbClr val="0070C0"/>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6" name="TextBox 5">
            <a:extLst>
              <a:ext uri="{FF2B5EF4-FFF2-40B4-BE49-F238E27FC236}">
                <a16:creationId xmlns:a16="http://schemas.microsoft.com/office/drawing/2014/main" id="{BA8EDECE-2CEA-459D-B48F-BE53EEB7FB5C}"/>
              </a:ext>
            </a:extLst>
          </p:cNvPr>
          <p:cNvSpPr txBox="1"/>
          <p:nvPr/>
        </p:nvSpPr>
        <p:spPr>
          <a:xfrm>
            <a:off x="7343361" y="2010494"/>
            <a:ext cx="1069848" cy="584775"/>
          </a:xfrm>
          <a:prstGeom prst="rect">
            <a:avLst/>
          </a:prstGeom>
          <a:noFill/>
        </p:spPr>
        <p:txBody>
          <a:bodyPr wrap="square" rtlCol="0">
            <a:spAutoFit/>
          </a:bodyPr>
          <a:lstStyle/>
          <a:p>
            <a:r>
              <a:rPr lang="en-US" sz="1600" b="1" dirty="0">
                <a:solidFill>
                  <a:srgbClr val="0070C0"/>
                </a:solidFill>
              </a:rPr>
              <a:t>Required Goodput</a:t>
            </a:r>
          </a:p>
        </p:txBody>
      </p:sp>
      <p:sp>
        <p:nvSpPr>
          <p:cNvPr id="10" name="TextBox 9">
            <a:extLst>
              <a:ext uri="{FF2B5EF4-FFF2-40B4-BE49-F238E27FC236}">
                <a16:creationId xmlns:a16="http://schemas.microsoft.com/office/drawing/2014/main" id="{B81F8AFA-8C9C-48AC-88A6-9CF829D915DD}"/>
              </a:ext>
            </a:extLst>
          </p:cNvPr>
          <p:cNvSpPr txBox="1"/>
          <p:nvPr/>
        </p:nvSpPr>
        <p:spPr>
          <a:xfrm>
            <a:off x="7283924" y="2680886"/>
            <a:ext cx="1069848" cy="830997"/>
          </a:xfrm>
          <a:prstGeom prst="rect">
            <a:avLst/>
          </a:prstGeom>
          <a:noFill/>
        </p:spPr>
        <p:txBody>
          <a:bodyPr wrap="square" rtlCol="0">
            <a:spAutoFit/>
          </a:bodyPr>
          <a:lstStyle/>
          <a:p>
            <a:pPr algn="ctr"/>
            <a:r>
              <a:rPr lang="en-US" sz="1600" b="1" dirty="0">
                <a:solidFill>
                  <a:srgbClr val="0070C0"/>
                </a:solidFill>
              </a:rPr>
              <a:t>Channel measure-</a:t>
            </a:r>
            <a:r>
              <a:rPr lang="en-US" sz="1600" b="1" dirty="0" err="1">
                <a:solidFill>
                  <a:srgbClr val="0070C0"/>
                </a:solidFill>
              </a:rPr>
              <a:t>ments</a:t>
            </a:r>
            <a:endParaRPr lang="en-US" sz="1600" b="1" dirty="0">
              <a:solidFill>
                <a:srgbClr val="0070C0"/>
              </a:solidFill>
            </a:endParaRPr>
          </a:p>
        </p:txBody>
      </p:sp>
      <p:sp>
        <p:nvSpPr>
          <p:cNvPr id="11" name="TextBox 10">
            <a:extLst>
              <a:ext uri="{FF2B5EF4-FFF2-40B4-BE49-F238E27FC236}">
                <a16:creationId xmlns:a16="http://schemas.microsoft.com/office/drawing/2014/main" id="{C6528040-04D0-4188-BAEF-FC3F12560F87}"/>
              </a:ext>
            </a:extLst>
          </p:cNvPr>
          <p:cNvSpPr txBox="1"/>
          <p:nvPr/>
        </p:nvSpPr>
        <p:spPr>
          <a:xfrm>
            <a:off x="11080973" y="2522271"/>
            <a:ext cx="1024890" cy="338554"/>
          </a:xfrm>
          <a:prstGeom prst="rect">
            <a:avLst/>
          </a:prstGeom>
          <a:noFill/>
        </p:spPr>
        <p:txBody>
          <a:bodyPr wrap="square" rtlCol="0">
            <a:spAutoFit/>
          </a:bodyPr>
          <a:lstStyle/>
          <a:p>
            <a:pPr algn="ctr"/>
            <a:r>
              <a:rPr lang="en-US" sz="1600" b="1" dirty="0">
                <a:solidFill>
                  <a:srgbClr val="0070C0"/>
                </a:solidFill>
              </a:rPr>
              <a:t>RF Power</a:t>
            </a:r>
          </a:p>
        </p:txBody>
      </p:sp>
      <p:sp>
        <p:nvSpPr>
          <p:cNvPr id="9" name="Rectangle 8">
            <a:extLst>
              <a:ext uri="{FF2B5EF4-FFF2-40B4-BE49-F238E27FC236}">
                <a16:creationId xmlns:a16="http://schemas.microsoft.com/office/drawing/2014/main" id="{C8B44EA1-3267-44DA-9075-DEE3B7B11441}"/>
              </a:ext>
            </a:extLst>
          </p:cNvPr>
          <p:cNvSpPr/>
          <p:nvPr/>
        </p:nvSpPr>
        <p:spPr bwMode="auto">
          <a:xfrm>
            <a:off x="8828880" y="1859444"/>
            <a:ext cx="1786890" cy="1664208"/>
          </a:xfrm>
          <a:prstGeom prst="rect">
            <a:avLst/>
          </a:prstGeom>
          <a:noFill/>
          <a:ln w="12700">
            <a:solidFill>
              <a:schemeClr val="tx1"/>
            </a:solidFill>
            <a:prstDash val="dash"/>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3" name="TextBox 12">
            <a:extLst>
              <a:ext uri="{FF2B5EF4-FFF2-40B4-BE49-F238E27FC236}">
                <a16:creationId xmlns:a16="http://schemas.microsoft.com/office/drawing/2014/main" id="{4CF40427-54EA-4787-9360-62A4E7A620D3}"/>
              </a:ext>
            </a:extLst>
          </p:cNvPr>
          <p:cNvSpPr txBox="1"/>
          <p:nvPr/>
        </p:nvSpPr>
        <p:spPr>
          <a:xfrm>
            <a:off x="8828245" y="1496669"/>
            <a:ext cx="1722882" cy="369332"/>
          </a:xfrm>
          <a:prstGeom prst="rect">
            <a:avLst/>
          </a:prstGeom>
          <a:noFill/>
        </p:spPr>
        <p:txBody>
          <a:bodyPr wrap="square" rtlCol="0">
            <a:spAutoFit/>
          </a:bodyPr>
          <a:lstStyle/>
          <a:p>
            <a:pPr algn="ctr"/>
            <a:r>
              <a:rPr lang="en-US" dirty="0"/>
              <a:t>Monolithic NN</a:t>
            </a:r>
          </a:p>
        </p:txBody>
      </p:sp>
      <p:pic>
        <p:nvPicPr>
          <p:cNvPr id="14" name="Picture 13">
            <a:extLst>
              <a:ext uri="{FF2B5EF4-FFF2-40B4-BE49-F238E27FC236}">
                <a16:creationId xmlns:a16="http://schemas.microsoft.com/office/drawing/2014/main" id="{4D7DAF75-B090-40DF-AC21-858FA9DACAE3}"/>
              </a:ext>
            </a:extLst>
          </p:cNvPr>
          <p:cNvPicPr>
            <a:picLocks noChangeAspect="1"/>
          </p:cNvPicPr>
          <p:nvPr/>
        </p:nvPicPr>
        <p:blipFill>
          <a:blip r:embed="rId4"/>
          <a:stretch>
            <a:fillRect/>
          </a:stretch>
        </p:blipFill>
        <p:spPr>
          <a:xfrm>
            <a:off x="7608379" y="3589555"/>
            <a:ext cx="3655314" cy="2882258"/>
          </a:xfrm>
          <a:prstGeom prst="rect">
            <a:avLst/>
          </a:prstGeom>
        </p:spPr>
      </p:pic>
      <p:sp>
        <p:nvSpPr>
          <p:cNvPr id="15" name="TextBox 14">
            <a:extLst>
              <a:ext uri="{FF2B5EF4-FFF2-40B4-BE49-F238E27FC236}">
                <a16:creationId xmlns:a16="http://schemas.microsoft.com/office/drawing/2014/main" id="{4599D2B4-E7BF-4C10-A16D-1EE1DD0A5A4B}"/>
              </a:ext>
            </a:extLst>
          </p:cNvPr>
          <p:cNvSpPr txBox="1"/>
          <p:nvPr/>
        </p:nvSpPr>
        <p:spPr>
          <a:xfrm>
            <a:off x="7900891" y="6106688"/>
            <a:ext cx="3262756" cy="523220"/>
          </a:xfrm>
          <a:prstGeom prst="rect">
            <a:avLst/>
          </a:prstGeom>
          <a:ln/>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en-US" sz="2800" b="1" dirty="0"/>
              <a:t>Poor convergence!</a:t>
            </a:r>
          </a:p>
        </p:txBody>
      </p:sp>
      <p:pic>
        <p:nvPicPr>
          <p:cNvPr id="16" name="Picture 15">
            <a:extLst>
              <a:ext uri="{FF2B5EF4-FFF2-40B4-BE49-F238E27FC236}">
                <a16:creationId xmlns:a16="http://schemas.microsoft.com/office/drawing/2014/main" id="{229FEF41-A909-4767-9842-4CBAA6A7DC0A}"/>
              </a:ext>
            </a:extLst>
          </p:cNvPr>
          <p:cNvPicPr>
            <a:picLocks noChangeAspect="1"/>
          </p:cNvPicPr>
          <p:nvPr/>
        </p:nvPicPr>
        <p:blipFill>
          <a:blip r:embed="rId5"/>
          <a:stretch>
            <a:fillRect/>
          </a:stretch>
        </p:blipFill>
        <p:spPr>
          <a:xfrm>
            <a:off x="1641773" y="4247686"/>
            <a:ext cx="3984157" cy="1776907"/>
          </a:xfrm>
          <a:prstGeom prst="rect">
            <a:avLst/>
          </a:prstGeom>
        </p:spPr>
      </p:pic>
      <p:sp>
        <p:nvSpPr>
          <p:cNvPr id="17" name="TextBox 16">
            <a:extLst>
              <a:ext uri="{FF2B5EF4-FFF2-40B4-BE49-F238E27FC236}">
                <a16:creationId xmlns:a16="http://schemas.microsoft.com/office/drawing/2014/main" id="{E561B106-EFEB-4D50-AA72-9FB654E4BBD4}"/>
              </a:ext>
            </a:extLst>
          </p:cNvPr>
          <p:cNvSpPr txBox="1"/>
          <p:nvPr/>
        </p:nvSpPr>
        <p:spPr>
          <a:xfrm>
            <a:off x="1219042" y="6087761"/>
            <a:ext cx="4876958" cy="523220"/>
          </a:xfrm>
          <a:prstGeom prst="rect">
            <a:avLst/>
          </a:prstGeom>
          <a:ln/>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en-US" sz="2800" b="1" dirty="0"/>
              <a:t>&gt; 80 hours to collect 10k data!</a:t>
            </a:r>
          </a:p>
        </p:txBody>
      </p:sp>
      <p:sp>
        <p:nvSpPr>
          <p:cNvPr id="19" name="TextBox 18">
            <a:extLst>
              <a:ext uri="{FF2B5EF4-FFF2-40B4-BE49-F238E27FC236}">
                <a16:creationId xmlns:a16="http://schemas.microsoft.com/office/drawing/2014/main" id="{BB9A0217-F95C-4A4B-82CD-2F9A5AB4555A}"/>
              </a:ext>
            </a:extLst>
          </p:cNvPr>
          <p:cNvSpPr txBox="1"/>
          <p:nvPr/>
        </p:nvSpPr>
        <p:spPr>
          <a:xfrm>
            <a:off x="2593804" y="4002209"/>
            <a:ext cx="2307379" cy="338554"/>
          </a:xfrm>
          <a:prstGeom prst="rect">
            <a:avLst/>
          </a:prstGeom>
          <a:noFill/>
        </p:spPr>
        <p:txBody>
          <a:bodyPr wrap="square">
            <a:spAutoFit/>
          </a:bodyPr>
          <a:lstStyle/>
          <a:p>
            <a:r>
              <a:rPr lang="en-US" sz="1600" dirty="0">
                <a:latin typeface="Times New Roman" panose="02020603050405020304" pitchFamily="18" charset="0"/>
                <a:ea typeface="Tahoma" panose="020B0604030504040204" pitchFamily="34" charset="0"/>
                <a:cs typeface="Times New Roman" panose="02020603050405020304" pitchFamily="18" charset="0"/>
              </a:rPr>
              <a:t>Extremely low duty cycle</a:t>
            </a:r>
          </a:p>
        </p:txBody>
      </p:sp>
    </p:spTree>
    <p:extLst>
      <p:ext uri="{BB962C8B-B14F-4D97-AF65-F5344CB8AC3E}">
        <p14:creationId xmlns:p14="http://schemas.microsoft.com/office/powerpoint/2010/main" val="3757192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0" end="0"/>
                                            </p:txEl>
                                          </p:spTgt>
                                        </p:tgtEl>
                                        <p:attrNameLst>
                                          <p:attrName>style.visibility</p:attrName>
                                        </p:attrNameLst>
                                      </p:cBhvr>
                                      <p:to>
                                        <p:strVal val="visible"/>
                                      </p:to>
                                    </p:set>
                                    <p:animEffect transition="in" filter="fade">
                                      <p:cBhvr>
                                        <p:cTn id="36" dur="500"/>
                                        <p:tgtEl>
                                          <p:spTgt spid="3">
                                            <p:txEl>
                                              <p:pRg st="0" end="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1" end="1"/>
                                            </p:txEl>
                                          </p:spTgt>
                                        </p:tgtEl>
                                        <p:attrNameLst>
                                          <p:attrName>style.visibility</p:attrName>
                                        </p:attrNameLst>
                                      </p:cBhvr>
                                      <p:to>
                                        <p:strVal val="visible"/>
                                      </p:to>
                                    </p:set>
                                    <p:animEffect transition="in" filter="fade">
                                      <p:cBhvr>
                                        <p:cTn id="39" dur="500"/>
                                        <p:tgtEl>
                                          <p:spTgt spid="3">
                                            <p:txEl>
                                              <p:pRg st="1" end="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2" end="2"/>
                                            </p:txEl>
                                          </p:spTgt>
                                        </p:tgtEl>
                                        <p:attrNameLst>
                                          <p:attrName>style.visibility</p:attrName>
                                        </p:attrNameLst>
                                      </p:cBhvr>
                                      <p:to>
                                        <p:strVal val="visible"/>
                                      </p:to>
                                    </p:set>
                                    <p:animEffect transition="in" filter="fade">
                                      <p:cBhvr>
                                        <p:cTn id="44" dur="500"/>
                                        <p:tgtEl>
                                          <p:spTgt spid="3">
                                            <p:txEl>
                                              <p:pRg st="2" end="2"/>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3">
                                            <p:txEl>
                                              <p:pRg st="3" end="3"/>
                                            </p:txEl>
                                          </p:spTgt>
                                        </p:tgtEl>
                                        <p:attrNameLst>
                                          <p:attrName>style.visibility</p:attrName>
                                        </p:attrNameLst>
                                      </p:cBhvr>
                                      <p:to>
                                        <p:strVal val="visible"/>
                                      </p:to>
                                    </p:set>
                                    <p:animEffect transition="in" filter="fade">
                                      <p:cBhvr>
                                        <p:cTn id="47" dur="500"/>
                                        <p:tgtEl>
                                          <p:spTgt spid="3">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4" end="4"/>
                                            </p:txEl>
                                          </p:spTgt>
                                        </p:tgtEl>
                                        <p:attrNameLst>
                                          <p:attrName>style.visibility</p:attrName>
                                        </p:attrNameLst>
                                      </p:cBhvr>
                                      <p:to>
                                        <p:strVal val="visible"/>
                                      </p:to>
                                    </p:set>
                                    <p:animEffect transition="in" filter="fade">
                                      <p:cBhvr>
                                        <p:cTn id="52" dur="500"/>
                                        <p:tgtEl>
                                          <p:spTgt spid="3">
                                            <p:txEl>
                                              <p:pRg st="4" end="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500"/>
                                        <p:tgtEl>
                                          <p:spTgt spid="17"/>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fade">
                                      <p:cBhvr>
                                        <p:cTn id="70" dur="500"/>
                                        <p:tgtEl>
                                          <p:spTgt spid="14"/>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fade">
                                      <p:cBhvr>
                                        <p:cTn id="7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6" grpId="0"/>
      <p:bldP spid="10" grpId="0"/>
      <p:bldP spid="11" grpId="0"/>
      <p:bldP spid="9" grpId="0" animBg="1"/>
      <p:bldP spid="13" grpId="0"/>
      <p:bldP spid="15" grpId="0" animBg="1"/>
      <p:bldP spid="17" grpId="0" animBg="1"/>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ECCE9-69F5-4468-987E-2167A808F283}"/>
              </a:ext>
            </a:extLst>
          </p:cNvPr>
          <p:cNvSpPr>
            <a:spLocks noGrp="1"/>
          </p:cNvSpPr>
          <p:nvPr>
            <p:ph type="title"/>
          </p:nvPr>
        </p:nvSpPr>
        <p:spPr/>
        <p:txBody>
          <a:bodyPr>
            <a:normAutofit/>
          </a:bodyPr>
          <a:lstStyle/>
          <a:p>
            <a:r>
              <a:rPr lang="en-US" sz="3600" dirty="0">
                <a:solidFill>
                  <a:srgbClr val="FFC000"/>
                </a:solidFill>
              </a:rPr>
              <a:t>A Better Design:</a:t>
            </a:r>
            <a:r>
              <a:rPr lang="en-US" sz="3600" dirty="0"/>
              <a:t> Modular Neural Network</a:t>
            </a:r>
          </a:p>
        </p:txBody>
      </p:sp>
      <p:sp>
        <p:nvSpPr>
          <p:cNvPr id="3" name="Content Placeholder 2">
            <a:extLst>
              <a:ext uri="{FF2B5EF4-FFF2-40B4-BE49-F238E27FC236}">
                <a16:creationId xmlns:a16="http://schemas.microsoft.com/office/drawing/2014/main" id="{3293304B-D206-4AC0-91D7-3980591B7683}"/>
              </a:ext>
            </a:extLst>
          </p:cNvPr>
          <p:cNvSpPr>
            <a:spLocks noGrp="1"/>
          </p:cNvSpPr>
          <p:nvPr>
            <p:ph idx="1"/>
          </p:nvPr>
        </p:nvSpPr>
        <p:spPr>
          <a:xfrm>
            <a:off x="467359" y="1281536"/>
            <a:ext cx="11257281" cy="517353"/>
          </a:xfrm>
        </p:spPr>
        <p:txBody>
          <a:bodyPr>
            <a:normAutofit fontScale="85000" lnSpcReduction="10000"/>
          </a:bodyPr>
          <a:lstStyle/>
          <a:p>
            <a:pPr algn="l"/>
            <a:r>
              <a:rPr lang="en-US" b="1" dirty="0"/>
              <a:t>Depict </a:t>
            </a:r>
            <a:r>
              <a:rPr lang="en-US" b="1" u="sng" dirty="0"/>
              <a:t>causal relationships</a:t>
            </a:r>
            <a:r>
              <a:rPr lang="en-US" b="1" dirty="0"/>
              <a:t> between backscatter variables and channel conditions </a:t>
            </a:r>
          </a:p>
        </p:txBody>
      </p:sp>
      <p:sp>
        <p:nvSpPr>
          <p:cNvPr id="4" name="Slide Number Placeholder 3">
            <a:extLst>
              <a:ext uri="{FF2B5EF4-FFF2-40B4-BE49-F238E27FC236}">
                <a16:creationId xmlns:a16="http://schemas.microsoft.com/office/drawing/2014/main" id="{82FD9C69-1D53-42F8-92AD-D8A469A34E22}"/>
              </a:ext>
            </a:extLst>
          </p:cNvPr>
          <p:cNvSpPr>
            <a:spLocks noGrp="1"/>
          </p:cNvSpPr>
          <p:nvPr>
            <p:ph type="sldNum" sz="quarter" idx="12"/>
          </p:nvPr>
        </p:nvSpPr>
        <p:spPr/>
        <p:txBody>
          <a:bodyPr/>
          <a:lstStyle/>
          <a:p>
            <a:fld id="{B6F15528-21DE-4FAA-801E-634DDDAF4B2B}" type="slidenum">
              <a:rPr lang="en-US" smtClean="0"/>
              <a:pPr/>
              <a:t>7</a:t>
            </a:fld>
            <a:endParaRPr lang="en-US" dirty="0"/>
          </a:p>
        </p:txBody>
      </p:sp>
      <p:sp>
        <p:nvSpPr>
          <p:cNvPr id="15" name="Freeform: Shape 14">
            <a:extLst>
              <a:ext uri="{FF2B5EF4-FFF2-40B4-BE49-F238E27FC236}">
                <a16:creationId xmlns:a16="http://schemas.microsoft.com/office/drawing/2014/main" id="{84F486DD-6E73-433D-ADBC-0C448A3DC465}"/>
              </a:ext>
            </a:extLst>
          </p:cNvPr>
          <p:cNvSpPr/>
          <p:nvPr/>
        </p:nvSpPr>
        <p:spPr>
          <a:xfrm>
            <a:off x="1527745" y="4148746"/>
            <a:ext cx="3555432" cy="1178680"/>
          </a:xfrm>
          <a:custGeom>
            <a:avLst/>
            <a:gdLst>
              <a:gd name="connsiteX0" fmla="*/ 0 w 6837218"/>
              <a:gd name="connsiteY0" fmla="*/ 2785751 h 2785751"/>
              <a:gd name="connsiteX1" fmla="*/ 221673 w 6837218"/>
              <a:gd name="connsiteY1" fmla="*/ 2383969 h 2785751"/>
              <a:gd name="connsiteX2" fmla="*/ 845127 w 6837218"/>
              <a:gd name="connsiteY2" fmla="*/ 1760514 h 2785751"/>
              <a:gd name="connsiteX3" fmla="*/ 2029691 w 6837218"/>
              <a:gd name="connsiteY3" fmla="*/ 1137060 h 2785751"/>
              <a:gd name="connsiteX4" fmla="*/ 3602182 w 6837218"/>
              <a:gd name="connsiteY4" fmla="*/ 575951 h 2785751"/>
              <a:gd name="connsiteX5" fmla="*/ 6283037 w 6837218"/>
              <a:gd name="connsiteY5" fmla="*/ 91041 h 2785751"/>
              <a:gd name="connsiteX6" fmla="*/ 6837218 w 6837218"/>
              <a:gd name="connsiteY6" fmla="*/ 987 h 27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37218" h="2785751">
                <a:moveTo>
                  <a:pt x="0" y="2785751"/>
                </a:moveTo>
                <a:cubicBezTo>
                  <a:pt x="40409" y="2670296"/>
                  <a:pt x="80819" y="2554842"/>
                  <a:pt x="221673" y="2383969"/>
                </a:cubicBezTo>
                <a:cubicBezTo>
                  <a:pt x="362527" y="2213096"/>
                  <a:pt x="543791" y="1968332"/>
                  <a:pt x="845127" y="1760514"/>
                </a:cubicBezTo>
                <a:cubicBezTo>
                  <a:pt x="1146463" y="1552696"/>
                  <a:pt x="1570182" y="1334487"/>
                  <a:pt x="2029691" y="1137060"/>
                </a:cubicBezTo>
                <a:cubicBezTo>
                  <a:pt x="2489200" y="939633"/>
                  <a:pt x="2893291" y="750287"/>
                  <a:pt x="3602182" y="575951"/>
                </a:cubicBezTo>
                <a:cubicBezTo>
                  <a:pt x="4311073" y="401615"/>
                  <a:pt x="5743864" y="186868"/>
                  <a:pt x="6283037" y="91041"/>
                </a:cubicBezTo>
                <a:cubicBezTo>
                  <a:pt x="6822210" y="-4786"/>
                  <a:pt x="6829714" y="-1900"/>
                  <a:pt x="6837218" y="987"/>
                </a:cubicBezTo>
              </a:path>
            </a:pathLst>
          </a:custGeom>
          <a:noFill/>
          <a:ln w="63500">
            <a:gradFill flip="none" rotWithShape="1">
              <a:gsLst>
                <a:gs pos="18000">
                  <a:srgbClr val="FFC000"/>
                </a:gs>
                <a:gs pos="2439">
                  <a:srgbClr val="FFC000"/>
                </a:gs>
                <a:gs pos="22000">
                  <a:schemeClr val="accent1">
                    <a:lumMod val="40000"/>
                    <a:lumOff val="60000"/>
                  </a:schemeClr>
                </a:gs>
                <a:gs pos="100000">
                  <a:srgbClr val="FF0000"/>
                </a:gs>
                <a:gs pos="60000">
                  <a:schemeClr val="accent1">
                    <a:lumMod val="40000"/>
                    <a:lumOff val="60000"/>
                  </a:schemeClr>
                </a:gs>
                <a:gs pos="66000">
                  <a:srgbClr val="FF0000"/>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18" name="Straight Arrow Connector 17">
            <a:extLst>
              <a:ext uri="{FF2B5EF4-FFF2-40B4-BE49-F238E27FC236}">
                <a16:creationId xmlns:a16="http://schemas.microsoft.com/office/drawing/2014/main" id="{F8BC0E5F-50C0-49C1-82D3-3D7005722F36}"/>
              </a:ext>
            </a:extLst>
          </p:cNvPr>
          <p:cNvCxnSpPr>
            <a:cxnSpLocks/>
          </p:cNvCxnSpPr>
          <p:nvPr/>
        </p:nvCxnSpPr>
        <p:spPr>
          <a:xfrm flipV="1">
            <a:off x="1362732" y="2047752"/>
            <a:ext cx="0" cy="3279675"/>
          </a:xfrm>
          <a:prstGeom prst="straightConnector1">
            <a:avLst/>
          </a:prstGeom>
          <a:ln w="508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46EAAE07-1A96-48C3-AABF-B93C738E3AC2}"/>
              </a:ext>
            </a:extLst>
          </p:cNvPr>
          <p:cNvSpPr/>
          <p:nvPr/>
        </p:nvSpPr>
        <p:spPr>
          <a:xfrm>
            <a:off x="1457882" y="2969381"/>
            <a:ext cx="3268918" cy="2339443"/>
          </a:xfrm>
          <a:custGeom>
            <a:avLst/>
            <a:gdLst>
              <a:gd name="connsiteX0" fmla="*/ 0 w 6837218"/>
              <a:gd name="connsiteY0" fmla="*/ 2785751 h 2785751"/>
              <a:gd name="connsiteX1" fmla="*/ 221673 w 6837218"/>
              <a:gd name="connsiteY1" fmla="*/ 2383969 h 2785751"/>
              <a:gd name="connsiteX2" fmla="*/ 845127 w 6837218"/>
              <a:gd name="connsiteY2" fmla="*/ 1760514 h 2785751"/>
              <a:gd name="connsiteX3" fmla="*/ 2029691 w 6837218"/>
              <a:gd name="connsiteY3" fmla="*/ 1137060 h 2785751"/>
              <a:gd name="connsiteX4" fmla="*/ 3602182 w 6837218"/>
              <a:gd name="connsiteY4" fmla="*/ 575951 h 2785751"/>
              <a:gd name="connsiteX5" fmla="*/ 6283037 w 6837218"/>
              <a:gd name="connsiteY5" fmla="*/ 91041 h 2785751"/>
              <a:gd name="connsiteX6" fmla="*/ 6837218 w 6837218"/>
              <a:gd name="connsiteY6" fmla="*/ 987 h 27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37218" h="2785751">
                <a:moveTo>
                  <a:pt x="0" y="2785751"/>
                </a:moveTo>
                <a:cubicBezTo>
                  <a:pt x="40409" y="2670296"/>
                  <a:pt x="80819" y="2554842"/>
                  <a:pt x="221673" y="2383969"/>
                </a:cubicBezTo>
                <a:cubicBezTo>
                  <a:pt x="362527" y="2213096"/>
                  <a:pt x="543791" y="1968332"/>
                  <a:pt x="845127" y="1760514"/>
                </a:cubicBezTo>
                <a:cubicBezTo>
                  <a:pt x="1146463" y="1552696"/>
                  <a:pt x="1570182" y="1334487"/>
                  <a:pt x="2029691" y="1137060"/>
                </a:cubicBezTo>
                <a:cubicBezTo>
                  <a:pt x="2489200" y="939633"/>
                  <a:pt x="2893291" y="750287"/>
                  <a:pt x="3602182" y="575951"/>
                </a:cubicBezTo>
                <a:cubicBezTo>
                  <a:pt x="4311073" y="401615"/>
                  <a:pt x="5743864" y="186868"/>
                  <a:pt x="6283037" y="91041"/>
                </a:cubicBezTo>
                <a:cubicBezTo>
                  <a:pt x="6822210" y="-4786"/>
                  <a:pt x="6829714" y="-1900"/>
                  <a:pt x="6837218" y="987"/>
                </a:cubicBezTo>
              </a:path>
            </a:pathLst>
          </a:custGeom>
          <a:noFill/>
          <a:ln w="63500">
            <a:gradFill>
              <a:gsLst>
                <a:gs pos="0">
                  <a:srgbClr val="FF0000"/>
                </a:gs>
                <a:gs pos="49000">
                  <a:schemeClr val="accent1">
                    <a:lumMod val="45000"/>
                    <a:lumOff val="55000"/>
                  </a:schemeClr>
                </a:gs>
                <a:gs pos="86000">
                  <a:srgbClr val="FFC000"/>
                </a:gs>
                <a:gs pos="43000">
                  <a:srgbClr val="FF0000"/>
                </a:gs>
                <a:gs pos="83000">
                  <a:schemeClr val="accent1">
                    <a:lumMod val="45000"/>
                    <a:lumOff val="55000"/>
                  </a:schemeClr>
                </a:gs>
                <a:gs pos="100000">
                  <a:srgbClr val="FFC0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1" name="TextBox 20">
            <a:extLst>
              <a:ext uri="{FF2B5EF4-FFF2-40B4-BE49-F238E27FC236}">
                <a16:creationId xmlns:a16="http://schemas.microsoft.com/office/drawing/2014/main" id="{D8AD9911-F0DF-4E64-8D7A-4133EBF12368}"/>
              </a:ext>
            </a:extLst>
          </p:cNvPr>
          <p:cNvSpPr txBox="1"/>
          <p:nvPr/>
        </p:nvSpPr>
        <p:spPr>
          <a:xfrm>
            <a:off x="2854493" y="5363896"/>
            <a:ext cx="1187632" cy="35312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RF Power</a:t>
            </a:r>
          </a:p>
        </p:txBody>
      </p:sp>
      <p:sp>
        <p:nvSpPr>
          <p:cNvPr id="22" name="TextBox 21">
            <a:extLst>
              <a:ext uri="{FF2B5EF4-FFF2-40B4-BE49-F238E27FC236}">
                <a16:creationId xmlns:a16="http://schemas.microsoft.com/office/drawing/2014/main" id="{13806A68-7D96-4F08-9AA5-D6AA155DB819}"/>
              </a:ext>
            </a:extLst>
          </p:cNvPr>
          <p:cNvSpPr txBox="1"/>
          <p:nvPr/>
        </p:nvSpPr>
        <p:spPr>
          <a:xfrm rot="16200000">
            <a:off x="537903" y="3609488"/>
            <a:ext cx="1098019" cy="35312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Goodput</a:t>
            </a:r>
          </a:p>
        </p:txBody>
      </p:sp>
      <p:cxnSp>
        <p:nvCxnSpPr>
          <p:cNvPr id="33" name="Straight Arrow Connector 32">
            <a:extLst>
              <a:ext uri="{FF2B5EF4-FFF2-40B4-BE49-F238E27FC236}">
                <a16:creationId xmlns:a16="http://schemas.microsoft.com/office/drawing/2014/main" id="{E753CD4E-83A3-4CC1-B333-9522F16D549F}"/>
              </a:ext>
            </a:extLst>
          </p:cNvPr>
          <p:cNvCxnSpPr>
            <a:cxnSpLocks/>
          </p:cNvCxnSpPr>
          <p:nvPr/>
        </p:nvCxnSpPr>
        <p:spPr>
          <a:xfrm>
            <a:off x="1348848" y="5323918"/>
            <a:ext cx="4198923" cy="0"/>
          </a:xfrm>
          <a:prstGeom prst="straightConnector1">
            <a:avLst/>
          </a:prstGeom>
          <a:ln w="508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DC28176D-CFD0-487C-A8CD-9FE9E0A93B9D}"/>
              </a:ext>
            </a:extLst>
          </p:cNvPr>
          <p:cNvGrpSpPr/>
          <p:nvPr/>
        </p:nvGrpSpPr>
        <p:grpSpPr>
          <a:xfrm>
            <a:off x="1460147" y="2306486"/>
            <a:ext cx="1614798" cy="639872"/>
            <a:chOff x="1460147" y="2306486"/>
            <a:chExt cx="1614798" cy="639872"/>
          </a:xfrm>
        </p:grpSpPr>
        <p:sp>
          <p:nvSpPr>
            <p:cNvPr id="23" name="Rectangle 22">
              <a:extLst>
                <a:ext uri="{FF2B5EF4-FFF2-40B4-BE49-F238E27FC236}">
                  <a16:creationId xmlns:a16="http://schemas.microsoft.com/office/drawing/2014/main" id="{4604D676-2710-439E-9B02-0C9E619834A8}"/>
                </a:ext>
              </a:extLst>
            </p:cNvPr>
            <p:cNvSpPr/>
            <p:nvPr/>
          </p:nvSpPr>
          <p:spPr>
            <a:xfrm>
              <a:off x="1533770" y="2306489"/>
              <a:ext cx="1488237" cy="63986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5" name="TextBox 24">
              <a:extLst>
                <a:ext uri="{FF2B5EF4-FFF2-40B4-BE49-F238E27FC236}">
                  <a16:creationId xmlns:a16="http://schemas.microsoft.com/office/drawing/2014/main" id="{243B4EEF-7E14-4027-B7F5-423D94C3B09F}"/>
                </a:ext>
              </a:extLst>
            </p:cNvPr>
            <p:cNvSpPr txBox="1"/>
            <p:nvPr/>
          </p:nvSpPr>
          <p:spPr>
            <a:xfrm>
              <a:off x="2408921" y="2617487"/>
              <a:ext cx="666024" cy="294269"/>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High</a:t>
              </a:r>
            </a:p>
          </p:txBody>
        </p:sp>
        <p:grpSp>
          <p:nvGrpSpPr>
            <p:cNvPr id="26" name="Group 25">
              <a:extLst>
                <a:ext uri="{FF2B5EF4-FFF2-40B4-BE49-F238E27FC236}">
                  <a16:creationId xmlns:a16="http://schemas.microsoft.com/office/drawing/2014/main" id="{38DBC9CE-1514-404E-B086-8B2E2C7E7440}"/>
                </a:ext>
              </a:extLst>
            </p:cNvPr>
            <p:cNvGrpSpPr/>
            <p:nvPr/>
          </p:nvGrpSpPr>
          <p:grpSpPr>
            <a:xfrm>
              <a:off x="2019988" y="2775383"/>
              <a:ext cx="416268" cy="102567"/>
              <a:chOff x="5694257" y="1356060"/>
              <a:chExt cx="1260816" cy="0"/>
            </a:xfrm>
          </p:grpSpPr>
          <p:cxnSp>
            <p:nvCxnSpPr>
              <p:cNvPr id="27" name="Straight Connector 26">
                <a:extLst>
                  <a:ext uri="{FF2B5EF4-FFF2-40B4-BE49-F238E27FC236}">
                    <a16:creationId xmlns:a16="http://schemas.microsoft.com/office/drawing/2014/main" id="{9140F006-9CF4-433B-9DBB-D00CF48FEF8A}"/>
                  </a:ext>
                </a:extLst>
              </p:cNvPr>
              <p:cNvCxnSpPr>
                <a:cxnSpLocks/>
              </p:cNvCxnSpPr>
              <p:nvPr/>
            </p:nvCxnSpPr>
            <p:spPr>
              <a:xfrm>
                <a:off x="6534801" y="1356060"/>
                <a:ext cx="420272"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CF6389F-5642-462A-AB68-FB1CCA827DEA}"/>
                  </a:ext>
                </a:extLst>
              </p:cNvPr>
              <p:cNvCxnSpPr>
                <a:cxnSpLocks/>
              </p:cNvCxnSpPr>
              <p:nvPr/>
            </p:nvCxnSpPr>
            <p:spPr>
              <a:xfrm>
                <a:off x="6114529" y="1356060"/>
                <a:ext cx="420272" cy="0"/>
              </a:xfrm>
              <a:prstGeom prst="line">
                <a:avLst/>
              </a:prstGeom>
              <a:ln w="635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DBCFE67-CB36-4FD7-9883-FFDBBF9A6B2C}"/>
                  </a:ext>
                </a:extLst>
              </p:cNvPr>
              <p:cNvCxnSpPr>
                <a:cxnSpLocks/>
              </p:cNvCxnSpPr>
              <p:nvPr/>
            </p:nvCxnSpPr>
            <p:spPr>
              <a:xfrm>
                <a:off x="5694257" y="1356060"/>
                <a:ext cx="420272" cy="0"/>
              </a:xfrm>
              <a:prstGeom prst="line">
                <a:avLst/>
              </a:prstGeom>
              <a:ln w="6350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784A9502-5CFE-43CC-879C-999D9B01FF29}"/>
                </a:ext>
              </a:extLst>
            </p:cNvPr>
            <p:cNvSpPr txBox="1"/>
            <p:nvPr/>
          </p:nvSpPr>
          <p:spPr>
            <a:xfrm>
              <a:off x="1460147" y="2614706"/>
              <a:ext cx="666022" cy="294269"/>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Low</a:t>
              </a:r>
            </a:p>
          </p:txBody>
        </p:sp>
        <p:sp>
          <p:nvSpPr>
            <p:cNvPr id="32" name="TextBox 31">
              <a:extLst>
                <a:ext uri="{FF2B5EF4-FFF2-40B4-BE49-F238E27FC236}">
                  <a16:creationId xmlns:a16="http://schemas.microsoft.com/office/drawing/2014/main" id="{D9A262AF-E88C-4E5C-8064-BE32FA98E030}"/>
                </a:ext>
              </a:extLst>
            </p:cNvPr>
            <p:cNvSpPr txBox="1"/>
            <p:nvPr/>
          </p:nvSpPr>
          <p:spPr>
            <a:xfrm>
              <a:off x="1540651" y="2306486"/>
              <a:ext cx="1488239" cy="294269"/>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O</a:t>
              </a:r>
              <a:r>
                <a:rPr lang="en-US" altLang="zh-CN" sz="1400" b="1" dirty="0">
                  <a:latin typeface="Times New Roman" panose="02020603050405020304" pitchFamily="18" charset="0"/>
                  <a:cs typeface="Times New Roman" panose="02020603050405020304" pitchFamily="18" charset="0"/>
                </a:rPr>
                <a:t>ptimal Rate</a:t>
              </a:r>
              <a:endParaRPr lang="en-US" sz="1400" b="1" dirty="0">
                <a:latin typeface="Times New Roman" panose="02020603050405020304" pitchFamily="18" charset="0"/>
                <a:cs typeface="Times New Roman" panose="02020603050405020304" pitchFamily="18" charset="0"/>
              </a:endParaRPr>
            </a:p>
          </p:txBody>
        </p:sp>
        <p:cxnSp>
          <p:nvCxnSpPr>
            <p:cNvPr id="34" name="Straight Connector 33">
              <a:extLst>
                <a:ext uri="{FF2B5EF4-FFF2-40B4-BE49-F238E27FC236}">
                  <a16:creationId xmlns:a16="http://schemas.microsoft.com/office/drawing/2014/main" id="{C395D771-FF72-4930-BC2F-7DE1DEEF83C2}"/>
                </a:ext>
              </a:extLst>
            </p:cNvPr>
            <p:cNvCxnSpPr>
              <a:cxnSpLocks/>
            </p:cNvCxnSpPr>
            <p:nvPr/>
          </p:nvCxnSpPr>
          <p:spPr>
            <a:xfrm>
              <a:off x="1527745" y="2595557"/>
              <a:ext cx="149426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6F62E60C-1A90-40C6-963D-B66984966657}"/>
              </a:ext>
            </a:extLst>
          </p:cNvPr>
          <p:cNvSpPr txBox="1"/>
          <p:nvPr/>
        </p:nvSpPr>
        <p:spPr>
          <a:xfrm>
            <a:off x="2854493" y="4626356"/>
            <a:ext cx="811999" cy="411976"/>
          </a:xfrm>
          <a:prstGeom prst="rect">
            <a:avLst/>
          </a:prstGeom>
          <a:solidFill>
            <a:schemeClr val="bg1"/>
          </a:solidFill>
          <a:ln w="12700">
            <a:solidFill>
              <a:schemeClr val="accent1"/>
            </a:solidFill>
          </a:ln>
        </p:spPr>
        <p:txBody>
          <a:bodyPr wrap="square" rtlCol="0">
            <a:spAutoFit/>
          </a:bodyPr>
          <a:lstStyle/>
          <a:p>
            <a:pPr algn="ctr"/>
            <a:r>
              <a:rPr lang="en-US" sz="1100" dirty="0">
                <a:latin typeface="Arial" panose="020B0604020202020204" pitchFamily="34" charset="0"/>
                <a:cs typeface="Arial" panose="020B0604020202020204" pitchFamily="34" charset="0"/>
              </a:rPr>
              <a:t>Minimum RF power</a:t>
            </a:r>
          </a:p>
        </p:txBody>
      </p:sp>
      <p:sp>
        <p:nvSpPr>
          <p:cNvPr id="36" name="TextBox 35">
            <a:extLst>
              <a:ext uri="{FF2B5EF4-FFF2-40B4-BE49-F238E27FC236}">
                <a16:creationId xmlns:a16="http://schemas.microsoft.com/office/drawing/2014/main" id="{17DAB36B-3768-489E-AF19-0B6D4A25E1A4}"/>
              </a:ext>
            </a:extLst>
          </p:cNvPr>
          <p:cNvSpPr txBox="1"/>
          <p:nvPr/>
        </p:nvSpPr>
        <p:spPr>
          <a:xfrm>
            <a:off x="1640564" y="3274188"/>
            <a:ext cx="776378" cy="411976"/>
          </a:xfrm>
          <a:prstGeom prst="rect">
            <a:avLst/>
          </a:prstGeom>
          <a:solidFill>
            <a:schemeClr val="bg1"/>
          </a:solidFill>
          <a:ln w="12700">
            <a:solidFill>
              <a:schemeClr val="accent1"/>
            </a:solidFill>
          </a:ln>
        </p:spPr>
        <p:txBody>
          <a:bodyPr wrap="square" rtlCol="0">
            <a:spAutoFit/>
          </a:bodyPr>
          <a:lstStyle/>
          <a:p>
            <a:pPr algn="ctr"/>
            <a:r>
              <a:rPr lang="en-US" sz="1100" dirty="0">
                <a:latin typeface="Arial" panose="020B0604020202020204" pitchFamily="34" charset="0"/>
                <a:cs typeface="Arial" panose="020B0604020202020204" pitchFamily="34" charset="0"/>
              </a:rPr>
              <a:t>Required goodput</a:t>
            </a:r>
          </a:p>
        </p:txBody>
      </p:sp>
      <p:cxnSp>
        <p:nvCxnSpPr>
          <p:cNvPr id="37" name="Straight Connector 36">
            <a:extLst>
              <a:ext uri="{FF2B5EF4-FFF2-40B4-BE49-F238E27FC236}">
                <a16:creationId xmlns:a16="http://schemas.microsoft.com/office/drawing/2014/main" id="{BFB7243B-6F32-4FAF-85AA-4C57F50BDB49}"/>
              </a:ext>
            </a:extLst>
          </p:cNvPr>
          <p:cNvCxnSpPr>
            <a:cxnSpLocks/>
          </p:cNvCxnSpPr>
          <p:nvPr/>
        </p:nvCxnSpPr>
        <p:spPr>
          <a:xfrm flipH="1">
            <a:off x="2522362" y="5034952"/>
            <a:ext cx="332133" cy="26999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A2A976F-0371-4CB8-8016-0DA00241D653}"/>
              </a:ext>
            </a:extLst>
          </p:cNvPr>
          <p:cNvCxnSpPr>
            <a:cxnSpLocks/>
          </p:cNvCxnSpPr>
          <p:nvPr/>
        </p:nvCxnSpPr>
        <p:spPr>
          <a:xfrm flipH="1">
            <a:off x="1390383" y="3683706"/>
            <a:ext cx="250182" cy="16129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1DE6EC7-9CED-4824-ADD8-51C22B47B81B}"/>
              </a:ext>
            </a:extLst>
          </p:cNvPr>
          <p:cNvSpPr txBox="1"/>
          <p:nvPr/>
        </p:nvSpPr>
        <p:spPr>
          <a:xfrm>
            <a:off x="2954103" y="3689288"/>
            <a:ext cx="1043011" cy="250129"/>
          </a:xfrm>
          <a:prstGeom prst="rect">
            <a:avLst/>
          </a:prstGeom>
          <a:solidFill>
            <a:schemeClr val="bg1"/>
          </a:solidFill>
          <a:ln w="12700">
            <a:solidFill>
              <a:schemeClr val="accent1"/>
            </a:solidFill>
          </a:ln>
        </p:spPr>
        <p:txBody>
          <a:bodyPr wrap="square" rtlCol="0">
            <a:spAutoFit/>
          </a:bodyPr>
          <a:lstStyle/>
          <a:p>
            <a:pPr algn="ctr"/>
            <a:r>
              <a:rPr lang="en-US" altLang="zh-CN" sz="1100" dirty="0">
                <a:latin typeface="Arial" panose="020B0604020202020204" pitchFamily="34" charset="0"/>
                <a:cs typeface="Arial" panose="020B0604020202020204" pitchFamily="34" charset="0"/>
              </a:rPr>
              <a:t>Optimal rate</a:t>
            </a:r>
            <a:endParaRPr lang="en-US" sz="1100" dirty="0">
              <a:latin typeface="Arial" panose="020B0604020202020204" pitchFamily="34" charset="0"/>
              <a:cs typeface="Arial" panose="020B0604020202020204" pitchFamily="34" charset="0"/>
            </a:endParaRPr>
          </a:p>
        </p:txBody>
      </p:sp>
      <p:cxnSp>
        <p:nvCxnSpPr>
          <p:cNvPr id="40" name="Straight Connector 39">
            <a:extLst>
              <a:ext uri="{FF2B5EF4-FFF2-40B4-BE49-F238E27FC236}">
                <a16:creationId xmlns:a16="http://schemas.microsoft.com/office/drawing/2014/main" id="{0C180976-4E88-46C7-83F5-9062D12DAA07}"/>
              </a:ext>
            </a:extLst>
          </p:cNvPr>
          <p:cNvCxnSpPr>
            <a:cxnSpLocks/>
            <a:stCxn id="39" idx="1"/>
          </p:cNvCxnSpPr>
          <p:nvPr/>
        </p:nvCxnSpPr>
        <p:spPr>
          <a:xfrm flipH="1">
            <a:off x="2524300" y="3814353"/>
            <a:ext cx="429803" cy="5087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FBC76CF-FE4B-47C5-8134-1A8270B8BA92}"/>
              </a:ext>
            </a:extLst>
          </p:cNvPr>
          <p:cNvCxnSpPr>
            <a:cxnSpLocks/>
          </p:cNvCxnSpPr>
          <p:nvPr/>
        </p:nvCxnSpPr>
        <p:spPr>
          <a:xfrm>
            <a:off x="2522362" y="3849567"/>
            <a:ext cx="0" cy="1455381"/>
          </a:xfrm>
          <a:prstGeom prst="line">
            <a:avLst/>
          </a:prstGeom>
          <a:ln w="19050">
            <a:solidFill>
              <a:schemeClr val="tx1"/>
            </a:solidFill>
            <a:prstDash val="dash"/>
            <a:tailEnd type="oval" w="lg" len="lg"/>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4BAAE50-970A-4778-9DD3-831E01270140}"/>
              </a:ext>
            </a:extLst>
          </p:cNvPr>
          <p:cNvCxnSpPr>
            <a:cxnSpLocks/>
          </p:cNvCxnSpPr>
          <p:nvPr/>
        </p:nvCxnSpPr>
        <p:spPr>
          <a:xfrm>
            <a:off x="1362732" y="3849567"/>
            <a:ext cx="1159630" cy="0"/>
          </a:xfrm>
          <a:prstGeom prst="line">
            <a:avLst/>
          </a:prstGeom>
          <a:ln w="19050">
            <a:solidFill>
              <a:schemeClr val="tx1"/>
            </a:solidFill>
            <a:prstDash val="dash"/>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CCFC93D-92D7-4B55-81A9-3AA837F0C60B}"/>
              </a:ext>
            </a:extLst>
          </p:cNvPr>
          <p:cNvSpPr txBox="1"/>
          <p:nvPr/>
        </p:nvSpPr>
        <p:spPr>
          <a:xfrm>
            <a:off x="4185483" y="2775042"/>
            <a:ext cx="1146142" cy="261610"/>
          </a:xfrm>
          <a:prstGeom prst="rect">
            <a:avLst/>
          </a:prstGeom>
          <a:solidFill>
            <a:schemeClr val="bg1"/>
          </a:solidFill>
          <a:ln w="12700">
            <a:solidFill>
              <a:schemeClr val="accent1"/>
            </a:solidFill>
          </a:ln>
        </p:spPr>
        <p:txBody>
          <a:bodyPr wrap="square" rtlCol="0">
            <a:spAutoFit/>
          </a:bodyPr>
          <a:lstStyle/>
          <a:p>
            <a:pPr algn="ctr"/>
            <a:r>
              <a:rPr lang="en-US" sz="1100" dirty="0">
                <a:latin typeface="Arial" panose="020B0604020202020204" pitchFamily="34" charset="0"/>
                <a:cs typeface="Arial" panose="020B0604020202020204" pitchFamily="34" charset="0"/>
              </a:rPr>
              <a:t>Good channel</a:t>
            </a:r>
          </a:p>
        </p:txBody>
      </p:sp>
      <p:sp>
        <p:nvSpPr>
          <p:cNvPr id="44" name="TextBox 43">
            <a:extLst>
              <a:ext uri="{FF2B5EF4-FFF2-40B4-BE49-F238E27FC236}">
                <a16:creationId xmlns:a16="http://schemas.microsoft.com/office/drawing/2014/main" id="{4E0DA12C-E50E-43CF-9CF8-19F5E4AC8ED4}"/>
              </a:ext>
            </a:extLst>
          </p:cNvPr>
          <p:cNvSpPr txBox="1"/>
          <p:nvPr/>
        </p:nvSpPr>
        <p:spPr>
          <a:xfrm>
            <a:off x="4351816" y="3912123"/>
            <a:ext cx="1057836" cy="261610"/>
          </a:xfrm>
          <a:prstGeom prst="rect">
            <a:avLst/>
          </a:prstGeom>
          <a:solidFill>
            <a:schemeClr val="bg1"/>
          </a:solidFill>
          <a:ln w="12700">
            <a:solidFill>
              <a:schemeClr val="accent1"/>
            </a:solidFill>
          </a:ln>
        </p:spPr>
        <p:txBody>
          <a:bodyPr wrap="square" rtlCol="0">
            <a:spAutoFit/>
          </a:bodyPr>
          <a:lstStyle/>
          <a:p>
            <a:pPr algn="ctr"/>
            <a:r>
              <a:rPr lang="en-US" altLang="zh-CN" sz="1100" dirty="0">
                <a:latin typeface="Arial" panose="020B0604020202020204" pitchFamily="34" charset="0"/>
                <a:cs typeface="Arial" panose="020B0604020202020204" pitchFamily="34" charset="0"/>
              </a:rPr>
              <a:t>Bad channel</a:t>
            </a:r>
            <a:endParaRPr lang="en-US" sz="1100" dirty="0">
              <a:latin typeface="Arial" panose="020B0604020202020204" pitchFamily="34" charset="0"/>
              <a:cs typeface="Arial" panose="020B0604020202020204" pitchFamily="34" charset="0"/>
            </a:endParaRPr>
          </a:p>
        </p:txBody>
      </p:sp>
      <p:sp>
        <p:nvSpPr>
          <p:cNvPr id="7" name="Rectangle: Rounded Corners 6">
            <a:extLst>
              <a:ext uri="{FF2B5EF4-FFF2-40B4-BE49-F238E27FC236}">
                <a16:creationId xmlns:a16="http://schemas.microsoft.com/office/drawing/2014/main" id="{2C903DFA-D958-4831-9D28-1AD6448126F4}"/>
              </a:ext>
            </a:extLst>
          </p:cNvPr>
          <p:cNvSpPr/>
          <p:nvPr/>
        </p:nvSpPr>
        <p:spPr bwMode="auto">
          <a:xfrm>
            <a:off x="6818379" y="3188423"/>
            <a:ext cx="1795092" cy="462279"/>
          </a:xfrm>
          <a:prstGeom prst="roundRect">
            <a:avLst/>
          </a:prstGeom>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sz="1600" b="1" dirty="0">
                <a:solidFill>
                  <a:schemeClr val="tx1"/>
                </a:solidFill>
              </a:rPr>
              <a:t>Channel condition metrics</a:t>
            </a:r>
          </a:p>
        </p:txBody>
      </p:sp>
      <p:sp>
        <p:nvSpPr>
          <p:cNvPr id="45" name="Rectangle: Rounded Corners 44">
            <a:extLst>
              <a:ext uri="{FF2B5EF4-FFF2-40B4-BE49-F238E27FC236}">
                <a16:creationId xmlns:a16="http://schemas.microsoft.com/office/drawing/2014/main" id="{71B8BC89-E422-4275-A18B-494D8CFEF421}"/>
              </a:ext>
            </a:extLst>
          </p:cNvPr>
          <p:cNvSpPr/>
          <p:nvPr/>
        </p:nvSpPr>
        <p:spPr bwMode="auto">
          <a:xfrm>
            <a:off x="6818379" y="2147829"/>
            <a:ext cx="1793688" cy="403491"/>
          </a:xfrm>
          <a:prstGeom prst="roundRect">
            <a:avLst/>
          </a:prstGeom>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sz="1600" b="1" dirty="0">
                <a:solidFill>
                  <a:schemeClr val="tx1"/>
                </a:solidFill>
              </a:rPr>
              <a:t>Required goodput</a:t>
            </a:r>
          </a:p>
        </p:txBody>
      </p:sp>
      <p:sp>
        <p:nvSpPr>
          <p:cNvPr id="46" name="Rectangle: Rounded Corners 45">
            <a:extLst>
              <a:ext uri="{FF2B5EF4-FFF2-40B4-BE49-F238E27FC236}">
                <a16:creationId xmlns:a16="http://schemas.microsoft.com/office/drawing/2014/main" id="{46ED05EF-64EA-4161-8D72-E1F19B003508}"/>
              </a:ext>
            </a:extLst>
          </p:cNvPr>
          <p:cNvSpPr/>
          <p:nvPr/>
        </p:nvSpPr>
        <p:spPr bwMode="auto">
          <a:xfrm>
            <a:off x="9911022" y="2056463"/>
            <a:ext cx="1144653" cy="586224"/>
          </a:xfrm>
          <a:prstGeom prst="roundRect">
            <a:avLst/>
          </a:prstGeom>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sz="1600" b="1" dirty="0">
                <a:solidFill>
                  <a:schemeClr val="tx1"/>
                </a:solidFill>
              </a:rPr>
              <a:t>Minimum RF power</a:t>
            </a:r>
          </a:p>
        </p:txBody>
      </p:sp>
      <p:cxnSp>
        <p:nvCxnSpPr>
          <p:cNvPr id="12" name="Straight Arrow Connector 11">
            <a:extLst>
              <a:ext uri="{FF2B5EF4-FFF2-40B4-BE49-F238E27FC236}">
                <a16:creationId xmlns:a16="http://schemas.microsoft.com/office/drawing/2014/main" id="{F04668B7-A6A6-4C0B-8DA8-9405FBAB789D}"/>
              </a:ext>
            </a:extLst>
          </p:cNvPr>
          <p:cNvCxnSpPr>
            <a:cxnSpLocks/>
            <a:stCxn id="45" idx="3"/>
            <a:endCxn id="46" idx="1"/>
          </p:cNvCxnSpPr>
          <p:nvPr/>
        </p:nvCxnSpPr>
        <p:spPr>
          <a:xfrm>
            <a:off x="8612067" y="2349575"/>
            <a:ext cx="129895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14BD401C-6FD5-4FB2-94FB-9B932B8C0A56}"/>
              </a:ext>
            </a:extLst>
          </p:cNvPr>
          <p:cNvCxnSpPr>
            <a:cxnSpLocks/>
            <a:stCxn id="7" idx="3"/>
          </p:cNvCxnSpPr>
          <p:nvPr/>
        </p:nvCxnSpPr>
        <p:spPr>
          <a:xfrm flipV="1">
            <a:off x="8613471" y="2476162"/>
            <a:ext cx="1266271" cy="9434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5AD69977-B05C-467F-B6D4-E530741751A3}"/>
              </a:ext>
            </a:extLst>
          </p:cNvPr>
          <p:cNvSpPr/>
          <p:nvPr/>
        </p:nvSpPr>
        <p:spPr bwMode="auto">
          <a:xfrm>
            <a:off x="9911022" y="3135909"/>
            <a:ext cx="1144653" cy="586223"/>
          </a:xfrm>
          <a:prstGeom prst="roundRect">
            <a:avLst/>
          </a:prstGeom>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sz="1600" b="1" dirty="0">
                <a:solidFill>
                  <a:schemeClr val="tx1"/>
                </a:solidFill>
              </a:rPr>
              <a:t>Optimal data rate</a:t>
            </a:r>
          </a:p>
        </p:txBody>
      </p:sp>
      <p:cxnSp>
        <p:nvCxnSpPr>
          <p:cNvPr id="78" name="Straight Arrow Connector 77">
            <a:extLst>
              <a:ext uri="{FF2B5EF4-FFF2-40B4-BE49-F238E27FC236}">
                <a16:creationId xmlns:a16="http://schemas.microsoft.com/office/drawing/2014/main" id="{2C6BDD61-C76D-4B51-AD38-CA96F439D29C}"/>
              </a:ext>
            </a:extLst>
          </p:cNvPr>
          <p:cNvCxnSpPr>
            <a:cxnSpLocks/>
            <a:stCxn id="7" idx="3"/>
            <a:endCxn id="52" idx="1"/>
          </p:cNvCxnSpPr>
          <p:nvPr/>
        </p:nvCxnSpPr>
        <p:spPr>
          <a:xfrm>
            <a:off x="8613471" y="3419563"/>
            <a:ext cx="1297552" cy="94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74A11DAE-BA2C-405D-884C-6DB62E4D4939}"/>
              </a:ext>
            </a:extLst>
          </p:cNvPr>
          <p:cNvCxnSpPr>
            <a:cxnSpLocks/>
          </p:cNvCxnSpPr>
          <p:nvPr/>
        </p:nvCxnSpPr>
        <p:spPr>
          <a:xfrm>
            <a:off x="10474788" y="2642687"/>
            <a:ext cx="0" cy="5165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5" name="Picture 84">
            <a:extLst>
              <a:ext uri="{FF2B5EF4-FFF2-40B4-BE49-F238E27FC236}">
                <a16:creationId xmlns:a16="http://schemas.microsoft.com/office/drawing/2014/main" id="{7C8CA1D1-F457-43FE-83AF-298801299422}"/>
              </a:ext>
            </a:extLst>
          </p:cNvPr>
          <p:cNvPicPr>
            <a:picLocks noChangeAspect="1"/>
          </p:cNvPicPr>
          <p:nvPr/>
        </p:nvPicPr>
        <p:blipFill>
          <a:blip r:embed="rId3"/>
          <a:stretch>
            <a:fillRect/>
          </a:stretch>
        </p:blipFill>
        <p:spPr>
          <a:xfrm>
            <a:off x="6556253" y="4229215"/>
            <a:ext cx="4728895" cy="2269362"/>
          </a:xfrm>
          <a:prstGeom prst="rect">
            <a:avLst/>
          </a:prstGeom>
        </p:spPr>
      </p:pic>
      <p:sp>
        <p:nvSpPr>
          <p:cNvPr id="86" name="Rectangle 85">
            <a:extLst>
              <a:ext uri="{FF2B5EF4-FFF2-40B4-BE49-F238E27FC236}">
                <a16:creationId xmlns:a16="http://schemas.microsoft.com/office/drawing/2014/main" id="{42561F0B-3838-43F7-92C5-2B25D187C6C5}"/>
              </a:ext>
            </a:extLst>
          </p:cNvPr>
          <p:cNvSpPr/>
          <p:nvPr/>
        </p:nvSpPr>
        <p:spPr bwMode="auto">
          <a:xfrm>
            <a:off x="8920700" y="4488213"/>
            <a:ext cx="959908" cy="527657"/>
          </a:xfrm>
          <a:prstGeom prst="rect">
            <a:avLst/>
          </a:prstGeom>
          <a:noFill/>
          <a:ln w="76200">
            <a:solidFill>
              <a:srgbClr val="FF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87" name="Rectangle 86">
            <a:extLst>
              <a:ext uri="{FF2B5EF4-FFF2-40B4-BE49-F238E27FC236}">
                <a16:creationId xmlns:a16="http://schemas.microsoft.com/office/drawing/2014/main" id="{18289FC1-23CF-4C02-8C0D-9B35D4F03EBD}"/>
              </a:ext>
            </a:extLst>
          </p:cNvPr>
          <p:cNvSpPr/>
          <p:nvPr/>
        </p:nvSpPr>
        <p:spPr bwMode="auto">
          <a:xfrm>
            <a:off x="8920302" y="5409884"/>
            <a:ext cx="959908" cy="527657"/>
          </a:xfrm>
          <a:prstGeom prst="rect">
            <a:avLst/>
          </a:prstGeom>
          <a:noFill/>
          <a:ln w="76200">
            <a:solidFill>
              <a:srgbClr val="FF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88" name="Rectangle 87">
            <a:extLst>
              <a:ext uri="{FF2B5EF4-FFF2-40B4-BE49-F238E27FC236}">
                <a16:creationId xmlns:a16="http://schemas.microsoft.com/office/drawing/2014/main" id="{A5332E2E-C17E-49C6-9EBB-DB38B64DBAD9}"/>
              </a:ext>
            </a:extLst>
          </p:cNvPr>
          <p:cNvSpPr/>
          <p:nvPr/>
        </p:nvSpPr>
        <p:spPr bwMode="auto">
          <a:xfrm>
            <a:off x="8159924" y="5267125"/>
            <a:ext cx="578311" cy="285518"/>
          </a:xfrm>
          <a:prstGeom prst="rect">
            <a:avLst/>
          </a:prstGeom>
          <a:noFill/>
          <a:ln w="76200">
            <a:solidFill>
              <a:srgbClr val="FF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cxnSp>
        <p:nvCxnSpPr>
          <p:cNvPr id="89" name="Straight Arrow Connector 88">
            <a:extLst>
              <a:ext uri="{FF2B5EF4-FFF2-40B4-BE49-F238E27FC236}">
                <a16:creationId xmlns:a16="http://schemas.microsoft.com/office/drawing/2014/main" id="{12DDD2BA-E820-4324-B12B-15B61F6A9B37}"/>
              </a:ext>
            </a:extLst>
          </p:cNvPr>
          <p:cNvCxnSpPr>
            <a:cxnSpLocks/>
            <a:stCxn id="88" idx="3"/>
          </p:cNvCxnSpPr>
          <p:nvPr/>
        </p:nvCxnSpPr>
        <p:spPr>
          <a:xfrm flipV="1">
            <a:off x="8738235" y="5029989"/>
            <a:ext cx="292516" cy="379895"/>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2F65C5E-5598-49CA-A8EC-FA797858A8F9}"/>
              </a:ext>
            </a:extLst>
          </p:cNvPr>
          <p:cNvCxnSpPr>
            <a:cxnSpLocks/>
            <a:stCxn id="88" idx="3"/>
          </p:cNvCxnSpPr>
          <p:nvPr/>
        </p:nvCxnSpPr>
        <p:spPr>
          <a:xfrm>
            <a:off x="8738235" y="5409884"/>
            <a:ext cx="182068" cy="263828"/>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C0640BEE-383E-4083-B0AE-D7177E65DC48}"/>
              </a:ext>
            </a:extLst>
          </p:cNvPr>
          <p:cNvCxnSpPr>
            <a:cxnSpLocks/>
            <a:stCxn id="86" idx="3"/>
          </p:cNvCxnSpPr>
          <p:nvPr/>
        </p:nvCxnSpPr>
        <p:spPr>
          <a:xfrm flipH="1">
            <a:off x="9503682" y="4752041"/>
            <a:ext cx="376927" cy="657843"/>
          </a:xfrm>
          <a:prstGeom prst="bentConnector4">
            <a:avLst>
              <a:gd name="adj1" fmla="val -45848"/>
              <a:gd name="adj2" fmla="val 65675"/>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2" name="Arrow: Down 91">
            <a:extLst>
              <a:ext uri="{FF2B5EF4-FFF2-40B4-BE49-F238E27FC236}">
                <a16:creationId xmlns:a16="http://schemas.microsoft.com/office/drawing/2014/main" id="{5A663BBB-E0A4-4E37-B9FE-A89E74F16093}"/>
              </a:ext>
            </a:extLst>
          </p:cNvPr>
          <p:cNvSpPr/>
          <p:nvPr/>
        </p:nvSpPr>
        <p:spPr bwMode="auto">
          <a:xfrm>
            <a:off x="8697346" y="3815334"/>
            <a:ext cx="661430" cy="355412"/>
          </a:xfrm>
          <a:prstGeom prst="downArrow">
            <a:avLst/>
          </a:prstGeom>
          <a:solidFill>
            <a:srgbClr val="0070C0"/>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94" name="TextBox 93">
            <a:extLst>
              <a:ext uri="{FF2B5EF4-FFF2-40B4-BE49-F238E27FC236}">
                <a16:creationId xmlns:a16="http://schemas.microsoft.com/office/drawing/2014/main" id="{FD0C4C41-F1D0-40A2-A835-84C88164A0CB}"/>
              </a:ext>
            </a:extLst>
          </p:cNvPr>
          <p:cNvSpPr txBox="1"/>
          <p:nvPr/>
        </p:nvSpPr>
        <p:spPr>
          <a:xfrm>
            <a:off x="226763" y="5835547"/>
            <a:ext cx="3864615" cy="830997"/>
          </a:xfrm>
          <a:prstGeom prst="rect">
            <a:avLst/>
          </a:prstGeom>
          <a:ln/>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en-US" sz="2400" b="1" dirty="0"/>
              <a:t>Eliminate learning confusions over limited data</a:t>
            </a:r>
          </a:p>
        </p:txBody>
      </p:sp>
      <p:sp>
        <p:nvSpPr>
          <p:cNvPr id="95" name="TextBox 94">
            <a:extLst>
              <a:ext uri="{FF2B5EF4-FFF2-40B4-BE49-F238E27FC236}">
                <a16:creationId xmlns:a16="http://schemas.microsoft.com/office/drawing/2014/main" id="{B1425246-94DD-4507-948F-09FEF30B3331}"/>
              </a:ext>
            </a:extLst>
          </p:cNvPr>
          <p:cNvSpPr txBox="1"/>
          <p:nvPr/>
        </p:nvSpPr>
        <p:spPr>
          <a:xfrm>
            <a:off x="4225761" y="5835342"/>
            <a:ext cx="2367781" cy="830997"/>
          </a:xfrm>
          <a:prstGeom prst="rect">
            <a:avLst/>
          </a:prstGeom>
          <a:ln/>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lang="en-US" sz="2400" b="1" dirty="0"/>
              <a:t>Avoid redundant interconnections</a:t>
            </a:r>
          </a:p>
        </p:txBody>
      </p:sp>
      <p:sp>
        <p:nvSpPr>
          <p:cNvPr id="98" name="Arrow: Down 97">
            <a:extLst>
              <a:ext uri="{FF2B5EF4-FFF2-40B4-BE49-F238E27FC236}">
                <a16:creationId xmlns:a16="http://schemas.microsoft.com/office/drawing/2014/main" id="{FC541359-9C4F-46B4-9269-440C291A7167}"/>
              </a:ext>
            </a:extLst>
          </p:cNvPr>
          <p:cNvSpPr/>
          <p:nvPr/>
        </p:nvSpPr>
        <p:spPr bwMode="auto">
          <a:xfrm rot="8100000">
            <a:off x="4554599" y="3074133"/>
            <a:ext cx="208226" cy="370914"/>
          </a:xfrm>
          <a:prstGeom prst="downArrow">
            <a:avLst/>
          </a:prstGeom>
          <a:solidFill>
            <a:srgbClr val="FF0000"/>
          </a:solidFill>
          <a:ln w="9525">
            <a:solidFill>
              <a:schemeClr val="tx1"/>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5" name="TextBox 4">
            <a:extLst>
              <a:ext uri="{FF2B5EF4-FFF2-40B4-BE49-F238E27FC236}">
                <a16:creationId xmlns:a16="http://schemas.microsoft.com/office/drawing/2014/main" id="{C450A00B-26FE-40C1-832E-1EF382862942}"/>
              </a:ext>
            </a:extLst>
          </p:cNvPr>
          <p:cNvSpPr txBox="1"/>
          <p:nvPr/>
        </p:nvSpPr>
        <p:spPr>
          <a:xfrm>
            <a:off x="4764454" y="3129827"/>
            <a:ext cx="1757438" cy="584775"/>
          </a:xfrm>
          <a:prstGeom prst="rect">
            <a:avLst/>
          </a:prstGeom>
          <a:noFill/>
        </p:spPr>
        <p:txBody>
          <a:bodyPr wrap="square" rtlCol="0">
            <a:spAutoFit/>
          </a:bodyPr>
          <a:lstStyle/>
          <a:p>
            <a:pPr algn="ctr"/>
            <a:r>
              <a:rPr lang="en-US" sz="1600" dirty="0">
                <a:solidFill>
                  <a:srgbClr val="FF0000"/>
                </a:solidFill>
              </a:rPr>
              <a:t>Identify current channel conditions</a:t>
            </a:r>
          </a:p>
        </p:txBody>
      </p:sp>
    </p:spTree>
    <p:extLst>
      <p:ext uri="{BB962C8B-B14F-4D97-AF65-F5344CB8AC3E}">
        <p14:creationId xmlns:p14="http://schemas.microsoft.com/office/powerpoint/2010/main" val="2180813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98"/>
                                        </p:tgtEl>
                                        <p:attrNameLst>
                                          <p:attrName>style.visibility</p:attrName>
                                        </p:attrNameLst>
                                      </p:cBhvr>
                                      <p:to>
                                        <p:strVal val="visible"/>
                                      </p:to>
                                    </p:set>
                                    <p:animEffect transition="in" filter="fade">
                                      <p:cBhvr>
                                        <p:cTn id="36" dur="500"/>
                                        <p:tgtEl>
                                          <p:spTgt spid="9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childTnLst>
                    </p:cTn>
                  </p:par>
                  <p:par>
                    <p:cTn id="40" fill="hold">
                      <p:stCondLst>
                        <p:cond delay="indefinite"/>
                      </p:stCondLst>
                      <p:childTnLst>
                        <p:par>
                          <p:cTn id="41" fill="hold">
                            <p:stCondLst>
                              <p:cond delay="0"/>
                            </p:stCondLst>
                            <p:childTnLst>
                              <p:par>
                                <p:cTn id="42" presetID="32" presetClass="emph" presetSubtype="0" fill="hold" grpId="1" nodeType="clickEffect">
                                  <p:stCondLst>
                                    <p:cond delay="0"/>
                                  </p:stCondLst>
                                  <p:childTnLst>
                                    <p:animRot by="120000">
                                      <p:cBhvr>
                                        <p:cTn id="43" dur="100" fill="hold">
                                          <p:stCondLst>
                                            <p:cond delay="0"/>
                                          </p:stCondLst>
                                        </p:cTn>
                                        <p:tgtEl>
                                          <p:spTgt spid="20"/>
                                        </p:tgtEl>
                                        <p:attrNameLst>
                                          <p:attrName>r</p:attrName>
                                        </p:attrNameLst>
                                      </p:cBhvr>
                                    </p:animRot>
                                    <p:animRot by="-240000">
                                      <p:cBhvr>
                                        <p:cTn id="44" dur="200" fill="hold">
                                          <p:stCondLst>
                                            <p:cond delay="200"/>
                                          </p:stCondLst>
                                        </p:cTn>
                                        <p:tgtEl>
                                          <p:spTgt spid="20"/>
                                        </p:tgtEl>
                                        <p:attrNameLst>
                                          <p:attrName>r</p:attrName>
                                        </p:attrNameLst>
                                      </p:cBhvr>
                                    </p:animRot>
                                    <p:animRot by="240000">
                                      <p:cBhvr>
                                        <p:cTn id="45" dur="200" fill="hold">
                                          <p:stCondLst>
                                            <p:cond delay="400"/>
                                          </p:stCondLst>
                                        </p:cTn>
                                        <p:tgtEl>
                                          <p:spTgt spid="20"/>
                                        </p:tgtEl>
                                        <p:attrNameLst>
                                          <p:attrName>r</p:attrName>
                                        </p:attrNameLst>
                                      </p:cBhvr>
                                    </p:animRot>
                                    <p:animRot by="-240000">
                                      <p:cBhvr>
                                        <p:cTn id="46" dur="200" fill="hold">
                                          <p:stCondLst>
                                            <p:cond delay="600"/>
                                          </p:stCondLst>
                                        </p:cTn>
                                        <p:tgtEl>
                                          <p:spTgt spid="20"/>
                                        </p:tgtEl>
                                        <p:attrNameLst>
                                          <p:attrName>r</p:attrName>
                                        </p:attrNameLst>
                                      </p:cBhvr>
                                    </p:animRot>
                                    <p:animRot by="120000">
                                      <p:cBhvr>
                                        <p:cTn id="47" dur="200" fill="hold">
                                          <p:stCondLst>
                                            <p:cond delay="800"/>
                                          </p:stCondLst>
                                        </p:cTn>
                                        <p:tgtEl>
                                          <p:spTgt spid="20"/>
                                        </p:tgtEl>
                                        <p:attrNameLst>
                                          <p:attrName>r</p:attrName>
                                        </p:attrNameLst>
                                      </p:cBhvr>
                                    </p:animRot>
                                  </p:childTnLst>
                                </p:cTn>
                              </p:par>
                              <p:par>
                                <p:cTn id="48" presetID="10" presetClass="entr" presetSubtype="0" fill="hold" grpId="0" nodeType="with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1000"/>
                                        <p:tgtEl>
                                          <p:spTgt spid="38"/>
                                        </p:tgtEl>
                                      </p:cBhvr>
                                    </p:animEffect>
                                    <p:anim calcmode="lin" valueType="num">
                                      <p:cBhvr>
                                        <p:cTn id="56" dur="1000" fill="hold"/>
                                        <p:tgtEl>
                                          <p:spTgt spid="38"/>
                                        </p:tgtEl>
                                        <p:attrNameLst>
                                          <p:attrName>ppt_x</p:attrName>
                                        </p:attrNameLst>
                                      </p:cBhvr>
                                      <p:tavLst>
                                        <p:tav tm="0">
                                          <p:val>
                                            <p:strVal val="#ppt_x"/>
                                          </p:val>
                                        </p:tav>
                                        <p:tav tm="100000">
                                          <p:val>
                                            <p:strVal val="#ppt_x"/>
                                          </p:val>
                                        </p:tav>
                                      </p:tavLst>
                                    </p:anim>
                                    <p:anim calcmode="lin" valueType="num">
                                      <p:cBhvr>
                                        <p:cTn id="57" dur="1000" fill="hold"/>
                                        <p:tgtEl>
                                          <p:spTgt spid="38"/>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fade">
                                      <p:cBhvr>
                                        <p:cTn id="60" dur="1000"/>
                                        <p:tgtEl>
                                          <p:spTgt spid="36"/>
                                        </p:tgtEl>
                                      </p:cBhvr>
                                    </p:animEffect>
                                    <p:anim calcmode="lin" valueType="num">
                                      <p:cBhvr>
                                        <p:cTn id="61" dur="1000" fill="hold"/>
                                        <p:tgtEl>
                                          <p:spTgt spid="36"/>
                                        </p:tgtEl>
                                        <p:attrNameLst>
                                          <p:attrName>ppt_x</p:attrName>
                                        </p:attrNameLst>
                                      </p:cBhvr>
                                      <p:tavLst>
                                        <p:tav tm="0">
                                          <p:val>
                                            <p:strVal val="#ppt_x"/>
                                          </p:val>
                                        </p:tav>
                                        <p:tav tm="100000">
                                          <p:val>
                                            <p:strVal val="#ppt_x"/>
                                          </p:val>
                                        </p:tav>
                                      </p:tavLst>
                                    </p:anim>
                                    <p:anim calcmode="lin" valueType="num">
                                      <p:cBhvr>
                                        <p:cTn id="62" dur="1000" fill="hold"/>
                                        <p:tgtEl>
                                          <p:spTgt spid="36"/>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1000"/>
                                        <p:tgtEl>
                                          <p:spTgt spid="42"/>
                                        </p:tgtEl>
                                      </p:cBhvr>
                                    </p:animEffect>
                                    <p:anim calcmode="lin" valueType="num">
                                      <p:cBhvr>
                                        <p:cTn id="66" dur="1000" fill="hold"/>
                                        <p:tgtEl>
                                          <p:spTgt spid="42"/>
                                        </p:tgtEl>
                                        <p:attrNameLst>
                                          <p:attrName>ppt_x</p:attrName>
                                        </p:attrNameLst>
                                      </p:cBhvr>
                                      <p:tavLst>
                                        <p:tav tm="0">
                                          <p:val>
                                            <p:strVal val="#ppt_x"/>
                                          </p:val>
                                        </p:tav>
                                        <p:tav tm="100000">
                                          <p:val>
                                            <p:strVal val="#ppt_x"/>
                                          </p:val>
                                        </p:tav>
                                      </p:tavLst>
                                    </p:anim>
                                    <p:anim calcmode="lin" valueType="num">
                                      <p:cBhvr>
                                        <p:cTn id="67" dur="1000" fill="hold"/>
                                        <p:tgtEl>
                                          <p:spTgt spid="42"/>
                                        </p:tgtEl>
                                        <p:attrNameLst>
                                          <p:attrName>ppt_y</p:attrName>
                                        </p:attrNameLst>
                                      </p:cBhvr>
                                      <p:tavLst>
                                        <p:tav tm="0">
                                          <p:val>
                                            <p:strVal val="#ppt_y+.1"/>
                                          </p:val>
                                        </p:tav>
                                        <p:tav tm="100000">
                                          <p:val>
                                            <p:strVal val="#ppt_y"/>
                                          </p:val>
                                        </p:tav>
                                      </p:tavLst>
                                    </p:anim>
                                  </p:childTnLst>
                                </p:cTn>
                              </p:par>
                              <p:par>
                                <p:cTn id="68" presetID="10" presetClass="entr" presetSubtype="0" fill="hold" grpId="0" nodeType="withEffect">
                                  <p:stCondLst>
                                    <p:cond delay="0"/>
                                  </p:stCondLst>
                                  <p:childTnLst>
                                    <p:set>
                                      <p:cBhvr>
                                        <p:cTn id="69" dur="1" fill="hold">
                                          <p:stCondLst>
                                            <p:cond delay="0"/>
                                          </p:stCondLst>
                                        </p:cTn>
                                        <p:tgtEl>
                                          <p:spTgt spid="45"/>
                                        </p:tgtEl>
                                        <p:attrNameLst>
                                          <p:attrName>style.visibility</p:attrName>
                                        </p:attrNameLst>
                                      </p:cBhvr>
                                      <p:to>
                                        <p:strVal val="visible"/>
                                      </p:to>
                                    </p:set>
                                    <p:animEffect transition="in" filter="fade">
                                      <p:cBhvr>
                                        <p:cTn id="70" dur="500"/>
                                        <p:tgtEl>
                                          <p:spTgt spid="45"/>
                                        </p:tgtEl>
                                      </p:cBhvr>
                                    </p:animEffect>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1000"/>
                                        <p:tgtEl>
                                          <p:spTgt spid="41"/>
                                        </p:tgtEl>
                                      </p:cBhvr>
                                    </p:animEffect>
                                    <p:anim calcmode="lin" valueType="num">
                                      <p:cBhvr>
                                        <p:cTn id="76" dur="1000" fill="hold"/>
                                        <p:tgtEl>
                                          <p:spTgt spid="41"/>
                                        </p:tgtEl>
                                        <p:attrNameLst>
                                          <p:attrName>ppt_x</p:attrName>
                                        </p:attrNameLst>
                                      </p:cBhvr>
                                      <p:tavLst>
                                        <p:tav tm="0">
                                          <p:val>
                                            <p:strVal val="#ppt_x"/>
                                          </p:val>
                                        </p:tav>
                                        <p:tav tm="100000">
                                          <p:val>
                                            <p:strVal val="#ppt_x"/>
                                          </p:val>
                                        </p:tav>
                                      </p:tavLst>
                                    </p:anim>
                                    <p:anim calcmode="lin" valueType="num">
                                      <p:cBhvr>
                                        <p:cTn id="77" dur="1000" fill="hold"/>
                                        <p:tgtEl>
                                          <p:spTgt spid="41"/>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fade">
                                      <p:cBhvr>
                                        <p:cTn id="80" dur="1000"/>
                                        <p:tgtEl>
                                          <p:spTgt spid="37"/>
                                        </p:tgtEl>
                                      </p:cBhvr>
                                    </p:animEffect>
                                    <p:anim calcmode="lin" valueType="num">
                                      <p:cBhvr>
                                        <p:cTn id="81" dur="1000" fill="hold"/>
                                        <p:tgtEl>
                                          <p:spTgt spid="37"/>
                                        </p:tgtEl>
                                        <p:attrNameLst>
                                          <p:attrName>ppt_x</p:attrName>
                                        </p:attrNameLst>
                                      </p:cBhvr>
                                      <p:tavLst>
                                        <p:tav tm="0">
                                          <p:val>
                                            <p:strVal val="#ppt_x"/>
                                          </p:val>
                                        </p:tav>
                                        <p:tav tm="100000">
                                          <p:val>
                                            <p:strVal val="#ppt_x"/>
                                          </p:val>
                                        </p:tav>
                                      </p:tavLst>
                                    </p:anim>
                                    <p:anim calcmode="lin" valueType="num">
                                      <p:cBhvr>
                                        <p:cTn id="82" dur="1000" fill="hold"/>
                                        <p:tgtEl>
                                          <p:spTgt spid="37"/>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fade">
                                      <p:cBhvr>
                                        <p:cTn id="85" dur="1000"/>
                                        <p:tgtEl>
                                          <p:spTgt spid="35"/>
                                        </p:tgtEl>
                                      </p:cBhvr>
                                    </p:animEffect>
                                    <p:anim calcmode="lin" valueType="num">
                                      <p:cBhvr>
                                        <p:cTn id="86" dur="1000" fill="hold"/>
                                        <p:tgtEl>
                                          <p:spTgt spid="35"/>
                                        </p:tgtEl>
                                        <p:attrNameLst>
                                          <p:attrName>ppt_x</p:attrName>
                                        </p:attrNameLst>
                                      </p:cBhvr>
                                      <p:tavLst>
                                        <p:tav tm="0">
                                          <p:val>
                                            <p:strVal val="#ppt_x"/>
                                          </p:val>
                                        </p:tav>
                                        <p:tav tm="100000">
                                          <p:val>
                                            <p:strVal val="#ppt_x"/>
                                          </p:val>
                                        </p:tav>
                                      </p:tavLst>
                                    </p:anim>
                                    <p:anim calcmode="lin" valueType="num">
                                      <p:cBhvr>
                                        <p:cTn id="87" dur="1000" fill="hold"/>
                                        <p:tgtEl>
                                          <p:spTgt spid="35"/>
                                        </p:tgtEl>
                                        <p:attrNameLst>
                                          <p:attrName>ppt_y</p:attrName>
                                        </p:attrNameLst>
                                      </p:cBhvr>
                                      <p:tavLst>
                                        <p:tav tm="0">
                                          <p:val>
                                            <p:strVal val="#ppt_y+.1"/>
                                          </p:val>
                                        </p:tav>
                                        <p:tav tm="100000">
                                          <p:val>
                                            <p:strVal val="#ppt_y"/>
                                          </p:val>
                                        </p:tav>
                                      </p:tavLst>
                                    </p:anim>
                                  </p:childTnLst>
                                </p:cTn>
                              </p:par>
                              <p:par>
                                <p:cTn id="88" presetID="10" presetClass="entr" presetSubtype="0" fill="hold" nodeType="withEffect">
                                  <p:stCondLst>
                                    <p:cond delay="0"/>
                                  </p:stCondLst>
                                  <p:childTnLst>
                                    <p:set>
                                      <p:cBhvr>
                                        <p:cTn id="89" dur="1" fill="hold">
                                          <p:stCondLst>
                                            <p:cond delay="0"/>
                                          </p:stCondLst>
                                        </p:cTn>
                                        <p:tgtEl>
                                          <p:spTgt spid="12"/>
                                        </p:tgtEl>
                                        <p:attrNameLst>
                                          <p:attrName>style.visibility</p:attrName>
                                        </p:attrNameLst>
                                      </p:cBhvr>
                                      <p:to>
                                        <p:strVal val="visible"/>
                                      </p:to>
                                    </p:set>
                                    <p:animEffect transition="in" filter="fade">
                                      <p:cBhvr>
                                        <p:cTn id="90" dur="500"/>
                                        <p:tgtEl>
                                          <p:spTgt spid="12"/>
                                        </p:tgtEl>
                                      </p:cBhvr>
                                    </p:animEffect>
                                  </p:childTnLst>
                                </p:cTn>
                              </p:par>
                              <p:par>
                                <p:cTn id="91" presetID="10" presetClass="entr" presetSubtype="0" fill="hold" nodeType="withEffect">
                                  <p:stCondLst>
                                    <p:cond delay="0"/>
                                  </p:stCondLst>
                                  <p:childTnLst>
                                    <p:set>
                                      <p:cBhvr>
                                        <p:cTn id="92" dur="1" fill="hold">
                                          <p:stCondLst>
                                            <p:cond delay="0"/>
                                          </p:stCondLst>
                                        </p:cTn>
                                        <p:tgtEl>
                                          <p:spTgt spid="48"/>
                                        </p:tgtEl>
                                        <p:attrNameLst>
                                          <p:attrName>style.visibility</p:attrName>
                                        </p:attrNameLst>
                                      </p:cBhvr>
                                      <p:to>
                                        <p:strVal val="visible"/>
                                      </p:to>
                                    </p:set>
                                    <p:animEffect transition="in" filter="fade">
                                      <p:cBhvr>
                                        <p:cTn id="93" dur="500"/>
                                        <p:tgtEl>
                                          <p:spTgt spid="4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46"/>
                                        </p:tgtEl>
                                        <p:attrNameLst>
                                          <p:attrName>style.visibility</p:attrName>
                                        </p:attrNameLst>
                                      </p:cBhvr>
                                      <p:to>
                                        <p:strVal val="visible"/>
                                      </p:to>
                                    </p:set>
                                    <p:animEffect transition="in" filter="fade">
                                      <p:cBhvr>
                                        <p:cTn id="96" dur="500"/>
                                        <p:tgtEl>
                                          <p:spTgt spid="46"/>
                                        </p:tgtEl>
                                      </p:cBhvr>
                                    </p:animEffect>
                                  </p:childTnLst>
                                </p:cTn>
                              </p:par>
                            </p:childTnLst>
                          </p:cTn>
                        </p:par>
                      </p:childTnLst>
                    </p:cTn>
                  </p:par>
                  <p:par>
                    <p:cTn id="97" fill="hold">
                      <p:stCondLst>
                        <p:cond delay="indefinite"/>
                      </p:stCondLst>
                      <p:childTnLst>
                        <p:par>
                          <p:cTn id="98" fill="hold">
                            <p:stCondLst>
                              <p:cond delay="0"/>
                            </p:stCondLst>
                            <p:childTnLst>
                              <p:par>
                                <p:cTn id="99" presetID="42" presetClass="entr" presetSubtype="0" fill="hold" nodeType="clickEffect">
                                  <p:stCondLst>
                                    <p:cond delay="0"/>
                                  </p:stCondLst>
                                  <p:childTnLst>
                                    <p:set>
                                      <p:cBhvr>
                                        <p:cTn id="100" dur="1" fill="hold">
                                          <p:stCondLst>
                                            <p:cond delay="0"/>
                                          </p:stCondLst>
                                        </p:cTn>
                                        <p:tgtEl>
                                          <p:spTgt spid="40"/>
                                        </p:tgtEl>
                                        <p:attrNameLst>
                                          <p:attrName>style.visibility</p:attrName>
                                        </p:attrNameLst>
                                      </p:cBhvr>
                                      <p:to>
                                        <p:strVal val="visible"/>
                                      </p:to>
                                    </p:set>
                                    <p:animEffect transition="in" filter="fade">
                                      <p:cBhvr>
                                        <p:cTn id="101" dur="1000"/>
                                        <p:tgtEl>
                                          <p:spTgt spid="40"/>
                                        </p:tgtEl>
                                      </p:cBhvr>
                                    </p:animEffect>
                                    <p:anim calcmode="lin" valueType="num">
                                      <p:cBhvr>
                                        <p:cTn id="102" dur="1000" fill="hold"/>
                                        <p:tgtEl>
                                          <p:spTgt spid="40"/>
                                        </p:tgtEl>
                                        <p:attrNameLst>
                                          <p:attrName>ppt_x</p:attrName>
                                        </p:attrNameLst>
                                      </p:cBhvr>
                                      <p:tavLst>
                                        <p:tav tm="0">
                                          <p:val>
                                            <p:strVal val="#ppt_x"/>
                                          </p:val>
                                        </p:tav>
                                        <p:tav tm="100000">
                                          <p:val>
                                            <p:strVal val="#ppt_x"/>
                                          </p:val>
                                        </p:tav>
                                      </p:tavLst>
                                    </p:anim>
                                    <p:anim calcmode="lin" valueType="num">
                                      <p:cBhvr>
                                        <p:cTn id="103" dur="1000" fill="hold"/>
                                        <p:tgtEl>
                                          <p:spTgt spid="40"/>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39"/>
                                        </p:tgtEl>
                                        <p:attrNameLst>
                                          <p:attrName>style.visibility</p:attrName>
                                        </p:attrNameLst>
                                      </p:cBhvr>
                                      <p:to>
                                        <p:strVal val="visible"/>
                                      </p:to>
                                    </p:set>
                                    <p:animEffect transition="in" filter="fade">
                                      <p:cBhvr>
                                        <p:cTn id="106" dur="1000"/>
                                        <p:tgtEl>
                                          <p:spTgt spid="39"/>
                                        </p:tgtEl>
                                      </p:cBhvr>
                                    </p:animEffect>
                                    <p:anim calcmode="lin" valueType="num">
                                      <p:cBhvr>
                                        <p:cTn id="107" dur="1000" fill="hold"/>
                                        <p:tgtEl>
                                          <p:spTgt spid="39"/>
                                        </p:tgtEl>
                                        <p:attrNameLst>
                                          <p:attrName>ppt_x</p:attrName>
                                        </p:attrNameLst>
                                      </p:cBhvr>
                                      <p:tavLst>
                                        <p:tav tm="0">
                                          <p:val>
                                            <p:strVal val="#ppt_x"/>
                                          </p:val>
                                        </p:tav>
                                        <p:tav tm="100000">
                                          <p:val>
                                            <p:strVal val="#ppt_x"/>
                                          </p:val>
                                        </p:tav>
                                      </p:tavLst>
                                    </p:anim>
                                    <p:anim calcmode="lin" valueType="num">
                                      <p:cBhvr>
                                        <p:cTn id="108" dur="1000" fill="hold"/>
                                        <p:tgtEl>
                                          <p:spTgt spid="39"/>
                                        </p:tgtEl>
                                        <p:attrNameLst>
                                          <p:attrName>ppt_y</p:attrName>
                                        </p:attrNameLst>
                                      </p:cBhvr>
                                      <p:tavLst>
                                        <p:tav tm="0">
                                          <p:val>
                                            <p:strVal val="#ppt_y+.1"/>
                                          </p:val>
                                        </p:tav>
                                        <p:tav tm="100000">
                                          <p:val>
                                            <p:strVal val="#ppt_y"/>
                                          </p:val>
                                        </p:tav>
                                      </p:tavLst>
                                    </p:anim>
                                  </p:childTnLst>
                                </p:cTn>
                              </p:par>
                              <p:par>
                                <p:cTn id="109" presetID="10" presetClass="entr" presetSubtype="0" fill="hold" nodeType="withEffect">
                                  <p:stCondLst>
                                    <p:cond delay="0"/>
                                  </p:stCondLst>
                                  <p:childTnLst>
                                    <p:set>
                                      <p:cBhvr>
                                        <p:cTn id="110" dur="1" fill="hold">
                                          <p:stCondLst>
                                            <p:cond delay="0"/>
                                          </p:stCondLst>
                                        </p:cTn>
                                        <p:tgtEl>
                                          <p:spTgt spid="78"/>
                                        </p:tgtEl>
                                        <p:attrNameLst>
                                          <p:attrName>style.visibility</p:attrName>
                                        </p:attrNameLst>
                                      </p:cBhvr>
                                      <p:to>
                                        <p:strVal val="visible"/>
                                      </p:to>
                                    </p:set>
                                    <p:animEffect transition="in" filter="fade">
                                      <p:cBhvr>
                                        <p:cTn id="111" dur="500"/>
                                        <p:tgtEl>
                                          <p:spTgt spid="78"/>
                                        </p:tgtEl>
                                      </p:cBhvr>
                                    </p:animEffect>
                                  </p:childTnLst>
                                </p:cTn>
                              </p:par>
                              <p:par>
                                <p:cTn id="112" presetID="10" presetClass="entr" presetSubtype="0" fill="hold" nodeType="withEffect">
                                  <p:stCondLst>
                                    <p:cond delay="0"/>
                                  </p:stCondLst>
                                  <p:childTnLst>
                                    <p:set>
                                      <p:cBhvr>
                                        <p:cTn id="113" dur="1" fill="hold">
                                          <p:stCondLst>
                                            <p:cond delay="0"/>
                                          </p:stCondLst>
                                        </p:cTn>
                                        <p:tgtEl>
                                          <p:spTgt spid="81"/>
                                        </p:tgtEl>
                                        <p:attrNameLst>
                                          <p:attrName>style.visibility</p:attrName>
                                        </p:attrNameLst>
                                      </p:cBhvr>
                                      <p:to>
                                        <p:strVal val="visible"/>
                                      </p:to>
                                    </p:set>
                                    <p:animEffect transition="in" filter="fade">
                                      <p:cBhvr>
                                        <p:cTn id="114" dur="500"/>
                                        <p:tgtEl>
                                          <p:spTgt spid="81"/>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52"/>
                                        </p:tgtEl>
                                        <p:attrNameLst>
                                          <p:attrName>style.visibility</p:attrName>
                                        </p:attrNameLst>
                                      </p:cBhvr>
                                      <p:to>
                                        <p:strVal val="visible"/>
                                      </p:to>
                                    </p:set>
                                    <p:animEffect transition="in" filter="fade">
                                      <p:cBhvr>
                                        <p:cTn id="117" dur="500"/>
                                        <p:tgtEl>
                                          <p:spTgt spid="52"/>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92"/>
                                        </p:tgtEl>
                                        <p:attrNameLst>
                                          <p:attrName>style.visibility</p:attrName>
                                        </p:attrNameLst>
                                      </p:cBhvr>
                                      <p:to>
                                        <p:strVal val="visible"/>
                                      </p:to>
                                    </p:set>
                                    <p:animEffect transition="in" filter="fade">
                                      <p:cBhvr>
                                        <p:cTn id="122" dur="500"/>
                                        <p:tgtEl>
                                          <p:spTgt spid="92"/>
                                        </p:tgtEl>
                                      </p:cBhvr>
                                    </p:animEffect>
                                  </p:childTnLst>
                                </p:cTn>
                              </p:par>
                              <p:par>
                                <p:cTn id="123" presetID="10" presetClass="entr" presetSubtype="0" fill="hold" nodeType="withEffect">
                                  <p:stCondLst>
                                    <p:cond delay="0"/>
                                  </p:stCondLst>
                                  <p:childTnLst>
                                    <p:set>
                                      <p:cBhvr>
                                        <p:cTn id="124" dur="1" fill="hold">
                                          <p:stCondLst>
                                            <p:cond delay="0"/>
                                          </p:stCondLst>
                                        </p:cTn>
                                        <p:tgtEl>
                                          <p:spTgt spid="85"/>
                                        </p:tgtEl>
                                        <p:attrNameLst>
                                          <p:attrName>style.visibility</p:attrName>
                                        </p:attrNameLst>
                                      </p:cBhvr>
                                      <p:to>
                                        <p:strVal val="visible"/>
                                      </p:to>
                                    </p:set>
                                    <p:animEffect transition="in" filter="fade">
                                      <p:cBhvr>
                                        <p:cTn id="125" dur="500"/>
                                        <p:tgtEl>
                                          <p:spTgt spid="85"/>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86"/>
                                        </p:tgtEl>
                                        <p:attrNameLst>
                                          <p:attrName>style.visibility</p:attrName>
                                        </p:attrNameLst>
                                      </p:cBhvr>
                                      <p:to>
                                        <p:strVal val="visible"/>
                                      </p:to>
                                    </p:set>
                                    <p:animEffect transition="in" filter="fade">
                                      <p:cBhvr>
                                        <p:cTn id="130" dur="500"/>
                                        <p:tgtEl>
                                          <p:spTgt spid="86"/>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87"/>
                                        </p:tgtEl>
                                        <p:attrNameLst>
                                          <p:attrName>style.visibility</p:attrName>
                                        </p:attrNameLst>
                                      </p:cBhvr>
                                      <p:to>
                                        <p:strVal val="visible"/>
                                      </p:to>
                                    </p:set>
                                    <p:animEffect transition="in" filter="fade">
                                      <p:cBhvr>
                                        <p:cTn id="133" dur="500"/>
                                        <p:tgtEl>
                                          <p:spTgt spid="87"/>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88"/>
                                        </p:tgtEl>
                                        <p:attrNameLst>
                                          <p:attrName>style.visibility</p:attrName>
                                        </p:attrNameLst>
                                      </p:cBhvr>
                                      <p:to>
                                        <p:strVal val="visible"/>
                                      </p:to>
                                    </p:set>
                                    <p:animEffect transition="in" filter="fade">
                                      <p:cBhvr>
                                        <p:cTn id="136" dur="500"/>
                                        <p:tgtEl>
                                          <p:spTgt spid="8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94"/>
                                        </p:tgtEl>
                                        <p:attrNameLst>
                                          <p:attrName>style.visibility</p:attrName>
                                        </p:attrNameLst>
                                      </p:cBhvr>
                                      <p:to>
                                        <p:strVal val="visible"/>
                                      </p:to>
                                    </p:set>
                                    <p:animEffect transition="in" filter="fade">
                                      <p:cBhvr>
                                        <p:cTn id="139" dur="500"/>
                                        <p:tgtEl>
                                          <p:spTgt spid="94"/>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grpId="0" nodeType="clickEffect">
                                  <p:stCondLst>
                                    <p:cond delay="0"/>
                                  </p:stCondLst>
                                  <p:childTnLst>
                                    <p:set>
                                      <p:cBhvr>
                                        <p:cTn id="143" dur="1" fill="hold">
                                          <p:stCondLst>
                                            <p:cond delay="0"/>
                                          </p:stCondLst>
                                        </p:cTn>
                                        <p:tgtEl>
                                          <p:spTgt spid="95"/>
                                        </p:tgtEl>
                                        <p:attrNameLst>
                                          <p:attrName>style.visibility</p:attrName>
                                        </p:attrNameLst>
                                      </p:cBhvr>
                                      <p:to>
                                        <p:strVal val="visible"/>
                                      </p:to>
                                    </p:set>
                                    <p:animEffect transition="in" filter="fade">
                                      <p:cBhvr>
                                        <p:cTn id="144" dur="500"/>
                                        <p:tgtEl>
                                          <p:spTgt spid="95"/>
                                        </p:tgtEl>
                                      </p:cBhvr>
                                    </p:animEffect>
                                  </p:childTnLst>
                                </p:cTn>
                              </p:par>
                              <p:par>
                                <p:cTn id="145" presetID="10" presetClass="entr" presetSubtype="0" fill="hold" nodeType="withEffect">
                                  <p:stCondLst>
                                    <p:cond delay="0"/>
                                  </p:stCondLst>
                                  <p:childTnLst>
                                    <p:set>
                                      <p:cBhvr>
                                        <p:cTn id="146" dur="1" fill="hold">
                                          <p:stCondLst>
                                            <p:cond delay="0"/>
                                          </p:stCondLst>
                                        </p:cTn>
                                        <p:tgtEl>
                                          <p:spTgt spid="89"/>
                                        </p:tgtEl>
                                        <p:attrNameLst>
                                          <p:attrName>style.visibility</p:attrName>
                                        </p:attrNameLst>
                                      </p:cBhvr>
                                      <p:to>
                                        <p:strVal val="visible"/>
                                      </p:to>
                                    </p:set>
                                    <p:animEffect transition="in" filter="fade">
                                      <p:cBhvr>
                                        <p:cTn id="147" dur="500"/>
                                        <p:tgtEl>
                                          <p:spTgt spid="89"/>
                                        </p:tgtEl>
                                      </p:cBhvr>
                                    </p:animEffect>
                                  </p:childTnLst>
                                </p:cTn>
                              </p:par>
                              <p:par>
                                <p:cTn id="148" presetID="10" presetClass="entr" presetSubtype="0" fill="hold" nodeType="withEffect">
                                  <p:stCondLst>
                                    <p:cond delay="0"/>
                                  </p:stCondLst>
                                  <p:childTnLst>
                                    <p:set>
                                      <p:cBhvr>
                                        <p:cTn id="149" dur="1" fill="hold">
                                          <p:stCondLst>
                                            <p:cond delay="0"/>
                                          </p:stCondLst>
                                        </p:cTn>
                                        <p:tgtEl>
                                          <p:spTgt spid="90"/>
                                        </p:tgtEl>
                                        <p:attrNameLst>
                                          <p:attrName>style.visibility</p:attrName>
                                        </p:attrNameLst>
                                      </p:cBhvr>
                                      <p:to>
                                        <p:strVal val="visible"/>
                                      </p:to>
                                    </p:set>
                                    <p:animEffect transition="in" filter="fade">
                                      <p:cBhvr>
                                        <p:cTn id="150" dur="500"/>
                                        <p:tgtEl>
                                          <p:spTgt spid="90"/>
                                        </p:tgtEl>
                                      </p:cBhvr>
                                    </p:animEffect>
                                  </p:childTnLst>
                                </p:cTn>
                              </p:par>
                              <p:par>
                                <p:cTn id="151" presetID="10" presetClass="entr" presetSubtype="0" fill="hold" nodeType="withEffect">
                                  <p:stCondLst>
                                    <p:cond delay="0"/>
                                  </p:stCondLst>
                                  <p:childTnLst>
                                    <p:set>
                                      <p:cBhvr>
                                        <p:cTn id="152" dur="1" fill="hold">
                                          <p:stCondLst>
                                            <p:cond delay="0"/>
                                          </p:stCondLst>
                                        </p:cTn>
                                        <p:tgtEl>
                                          <p:spTgt spid="91"/>
                                        </p:tgtEl>
                                        <p:attrNameLst>
                                          <p:attrName>style.visibility</p:attrName>
                                        </p:attrNameLst>
                                      </p:cBhvr>
                                      <p:to>
                                        <p:strVal val="visible"/>
                                      </p:to>
                                    </p:set>
                                    <p:animEffect transition="in" filter="fade">
                                      <p:cBhvr>
                                        <p:cTn id="153"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animBg="1"/>
      <p:bldP spid="20" grpId="1" animBg="1"/>
      <p:bldP spid="21" grpId="0"/>
      <p:bldP spid="22" grpId="0"/>
      <p:bldP spid="35" grpId="0" animBg="1"/>
      <p:bldP spid="36" grpId="0" animBg="1"/>
      <p:bldP spid="39" grpId="0" animBg="1"/>
      <p:bldP spid="43" grpId="0" animBg="1"/>
      <p:bldP spid="44" grpId="0" animBg="1"/>
      <p:bldP spid="7" grpId="0" animBg="1"/>
      <p:bldP spid="45" grpId="0" animBg="1"/>
      <p:bldP spid="46" grpId="0" animBg="1"/>
      <p:bldP spid="52" grpId="0" animBg="1"/>
      <p:bldP spid="86" grpId="0" animBg="1"/>
      <p:bldP spid="87" grpId="0" animBg="1"/>
      <p:bldP spid="88" grpId="0" animBg="1"/>
      <p:bldP spid="92" grpId="0" animBg="1"/>
      <p:bldP spid="94" grpId="0" animBg="1"/>
      <p:bldP spid="95" grpId="0" animBg="1"/>
      <p:bldP spid="98" grpId="0" animBg="1"/>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150F2-209D-47FE-B8F9-AE8EEAFD7F1C}"/>
              </a:ext>
            </a:extLst>
          </p:cNvPr>
          <p:cNvSpPr>
            <a:spLocks noGrp="1"/>
          </p:cNvSpPr>
          <p:nvPr>
            <p:ph type="title"/>
          </p:nvPr>
        </p:nvSpPr>
        <p:spPr/>
        <p:txBody>
          <a:bodyPr>
            <a:normAutofit/>
          </a:bodyPr>
          <a:lstStyle/>
          <a:p>
            <a:r>
              <a:rPr lang="en-US" sz="3600" dirty="0" err="1"/>
              <a:t>RAScatter</a:t>
            </a:r>
            <a:r>
              <a:rPr lang="en-US" sz="3600" dirty="0"/>
              <a:t> System Overview</a:t>
            </a:r>
          </a:p>
        </p:txBody>
      </p:sp>
      <p:sp>
        <p:nvSpPr>
          <p:cNvPr id="4" name="Slide Number Placeholder 3">
            <a:extLst>
              <a:ext uri="{FF2B5EF4-FFF2-40B4-BE49-F238E27FC236}">
                <a16:creationId xmlns:a16="http://schemas.microsoft.com/office/drawing/2014/main" id="{9904DC14-F62E-4644-81E4-88BD1CB46388}"/>
              </a:ext>
            </a:extLst>
          </p:cNvPr>
          <p:cNvSpPr>
            <a:spLocks noGrp="1"/>
          </p:cNvSpPr>
          <p:nvPr>
            <p:ph type="sldNum" sz="quarter" idx="12"/>
          </p:nvPr>
        </p:nvSpPr>
        <p:spPr/>
        <p:txBody>
          <a:bodyPr/>
          <a:lstStyle/>
          <a:p>
            <a:fld id="{B6F15528-21DE-4FAA-801E-634DDDAF4B2B}" type="slidenum">
              <a:rPr lang="en-US" smtClean="0"/>
              <a:pPr/>
              <a:t>8</a:t>
            </a:fld>
            <a:endParaRPr lang="en-US" dirty="0"/>
          </a:p>
        </p:txBody>
      </p:sp>
      <p:sp>
        <p:nvSpPr>
          <p:cNvPr id="3" name="TextBox 2">
            <a:extLst>
              <a:ext uri="{FF2B5EF4-FFF2-40B4-BE49-F238E27FC236}">
                <a16:creationId xmlns:a16="http://schemas.microsoft.com/office/drawing/2014/main" id="{97D741E4-13E0-43A6-97B4-2D19D25208B0}"/>
              </a:ext>
            </a:extLst>
          </p:cNvPr>
          <p:cNvSpPr txBox="1"/>
          <p:nvPr/>
        </p:nvSpPr>
        <p:spPr>
          <a:xfrm>
            <a:off x="2163261" y="1174009"/>
            <a:ext cx="7930275" cy="584775"/>
          </a:xfrm>
          <a:prstGeom prst="rect">
            <a:avLst/>
          </a:prstGeom>
          <a:noFill/>
        </p:spPr>
        <p:txBody>
          <a:bodyPr wrap="square" rtlCol="0">
            <a:spAutoFit/>
          </a:bodyPr>
          <a:lstStyle/>
          <a:p>
            <a:r>
              <a:rPr lang="en-US" sz="3200" b="1" i="1" dirty="0" err="1"/>
              <a:t>RAScatter</a:t>
            </a:r>
            <a:r>
              <a:rPr lang="en-US" sz="3200" b="1" i="1" dirty="0"/>
              <a:t> </a:t>
            </a:r>
            <a:r>
              <a:rPr lang="en-US" sz="3200" dirty="0"/>
              <a:t>– Reader Adaptation in Backscatter</a:t>
            </a:r>
          </a:p>
        </p:txBody>
      </p:sp>
      <p:sp>
        <p:nvSpPr>
          <p:cNvPr id="5" name="Rectangle: Rounded Corners 4">
            <a:extLst>
              <a:ext uri="{FF2B5EF4-FFF2-40B4-BE49-F238E27FC236}">
                <a16:creationId xmlns:a16="http://schemas.microsoft.com/office/drawing/2014/main" id="{9BB25DD7-785A-4629-BA01-5264328786A3}"/>
              </a:ext>
            </a:extLst>
          </p:cNvPr>
          <p:cNvSpPr/>
          <p:nvPr/>
        </p:nvSpPr>
        <p:spPr bwMode="auto">
          <a:xfrm>
            <a:off x="2649199" y="3219732"/>
            <a:ext cx="4263655" cy="2126510"/>
          </a:xfrm>
          <a:prstGeom prst="roundRect">
            <a:avLst>
              <a:gd name="adj" fmla="val 9017"/>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6" name="TextBox 5">
            <a:extLst>
              <a:ext uri="{FF2B5EF4-FFF2-40B4-BE49-F238E27FC236}">
                <a16:creationId xmlns:a16="http://schemas.microsoft.com/office/drawing/2014/main" id="{AA94A0BE-46D3-4B4F-A791-4F52EF78E927}"/>
              </a:ext>
            </a:extLst>
          </p:cNvPr>
          <p:cNvSpPr txBox="1"/>
          <p:nvPr/>
        </p:nvSpPr>
        <p:spPr>
          <a:xfrm>
            <a:off x="2893747" y="4973962"/>
            <a:ext cx="2849523"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Modular Neural Network</a:t>
            </a:r>
          </a:p>
        </p:txBody>
      </p:sp>
      <p:sp>
        <p:nvSpPr>
          <p:cNvPr id="34" name="Rectangle: Rounded Corners 33">
            <a:extLst>
              <a:ext uri="{FF2B5EF4-FFF2-40B4-BE49-F238E27FC236}">
                <a16:creationId xmlns:a16="http://schemas.microsoft.com/office/drawing/2014/main" id="{CFDA628F-D83B-448A-B75C-0DD906166686}"/>
              </a:ext>
            </a:extLst>
          </p:cNvPr>
          <p:cNvSpPr/>
          <p:nvPr/>
        </p:nvSpPr>
        <p:spPr bwMode="auto">
          <a:xfrm>
            <a:off x="547496" y="3821952"/>
            <a:ext cx="1704754" cy="1524290"/>
          </a:xfrm>
          <a:prstGeom prst="roundRect">
            <a:avLst>
              <a:gd name="adj" fmla="val 9017"/>
            </a:avLst>
          </a:prstGeom>
          <a:gradFill flip="none" rotWithShape="1">
            <a:gsLst>
              <a:gs pos="0">
                <a:schemeClr val="accent3">
                  <a:lumMod val="75000"/>
                  <a:tint val="66000"/>
                  <a:satMod val="160000"/>
                </a:schemeClr>
              </a:gs>
              <a:gs pos="50000">
                <a:schemeClr val="accent3">
                  <a:lumMod val="75000"/>
                  <a:tint val="44500"/>
                  <a:satMod val="160000"/>
                </a:schemeClr>
              </a:gs>
              <a:gs pos="100000">
                <a:schemeClr val="accent3">
                  <a:lumMod val="75000"/>
                  <a:tint val="23500"/>
                  <a:satMod val="160000"/>
                </a:schemeClr>
              </a:gs>
            </a:gsLst>
            <a:lin ang="2700000" scaled="1"/>
            <a:tileRect/>
          </a:gra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35" name="TextBox 34">
            <a:extLst>
              <a:ext uri="{FF2B5EF4-FFF2-40B4-BE49-F238E27FC236}">
                <a16:creationId xmlns:a16="http://schemas.microsoft.com/office/drawing/2014/main" id="{84071938-85D1-4F0B-AC7F-EBD811482923}"/>
              </a:ext>
            </a:extLst>
          </p:cNvPr>
          <p:cNvSpPr txBox="1"/>
          <p:nvPr/>
        </p:nvSpPr>
        <p:spPr>
          <a:xfrm>
            <a:off x="849638" y="4699911"/>
            <a:ext cx="1100469" cy="646331"/>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Channel Probing</a:t>
            </a:r>
          </a:p>
        </p:txBody>
      </p:sp>
      <p:sp>
        <p:nvSpPr>
          <p:cNvPr id="36" name="Rectangle: Rounded Corners 35">
            <a:extLst>
              <a:ext uri="{FF2B5EF4-FFF2-40B4-BE49-F238E27FC236}">
                <a16:creationId xmlns:a16="http://schemas.microsoft.com/office/drawing/2014/main" id="{B11A83C0-E57E-4918-96B0-D9734F411FF3}"/>
              </a:ext>
            </a:extLst>
          </p:cNvPr>
          <p:cNvSpPr/>
          <p:nvPr/>
        </p:nvSpPr>
        <p:spPr bwMode="auto">
          <a:xfrm>
            <a:off x="7323508" y="3219732"/>
            <a:ext cx="3485254" cy="2126510"/>
          </a:xfrm>
          <a:prstGeom prst="roundRect">
            <a:avLst>
              <a:gd name="adj" fmla="val 9017"/>
            </a:avLst>
          </a:prstGeo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lin ang="2700000" scaled="1"/>
            <a:tileRect/>
          </a:gra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37" name="TextBox 36">
            <a:extLst>
              <a:ext uri="{FF2B5EF4-FFF2-40B4-BE49-F238E27FC236}">
                <a16:creationId xmlns:a16="http://schemas.microsoft.com/office/drawing/2014/main" id="{28D8E116-9A91-4154-BED2-D4C1D68B211E}"/>
              </a:ext>
            </a:extLst>
          </p:cNvPr>
          <p:cNvSpPr txBox="1"/>
          <p:nvPr/>
        </p:nvSpPr>
        <p:spPr>
          <a:xfrm>
            <a:off x="7432265" y="4941909"/>
            <a:ext cx="3267740"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Energy Efficiency Optimizer</a:t>
            </a:r>
          </a:p>
        </p:txBody>
      </p:sp>
      <p:sp>
        <p:nvSpPr>
          <p:cNvPr id="7" name="Rectangle 6">
            <a:extLst>
              <a:ext uri="{FF2B5EF4-FFF2-40B4-BE49-F238E27FC236}">
                <a16:creationId xmlns:a16="http://schemas.microsoft.com/office/drawing/2014/main" id="{E3FB06D4-2CC0-438A-9B68-8CCD3468E242}"/>
              </a:ext>
            </a:extLst>
          </p:cNvPr>
          <p:cNvSpPr/>
          <p:nvPr/>
        </p:nvSpPr>
        <p:spPr bwMode="auto">
          <a:xfrm>
            <a:off x="2893747" y="3976244"/>
            <a:ext cx="1041991" cy="613485"/>
          </a:xfrm>
          <a:prstGeom prst="rect">
            <a:avLst/>
          </a:prstGeom>
          <a:solidFill>
            <a:schemeClr val="bg1"/>
          </a:solidFill>
          <a:ln w="57150">
            <a:solidFill>
              <a:srgbClr val="FFC000"/>
            </a:solidFill>
            <a:miter lim="800000"/>
            <a:headEnd/>
            <a:tailEnd/>
          </a:ln>
        </p:spPr>
        <p:txBody>
          <a:bodyPr vert="horz" wrap="square" lIns="91440" tIns="45720" rIns="91440" bIns="45720" numCol="1" rtlCol="0" anchor="t" anchorCtr="0" compatLnSpc="1">
            <a:prstTxWarp prst="textNoShape">
              <a:avLst/>
            </a:prstTxWarp>
          </a:bodyPr>
          <a:lstStyle/>
          <a:p>
            <a:pPr algn="ctr"/>
            <a:r>
              <a:rPr lang="en-US" sz="1600" dirty="0"/>
              <a:t>Feature extraction</a:t>
            </a:r>
          </a:p>
        </p:txBody>
      </p:sp>
      <p:sp>
        <p:nvSpPr>
          <p:cNvPr id="39" name="Rectangle 38">
            <a:extLst>
              <a:ext uri="{FF2B5EF4-FFF2-40B4-BE49-F238E27FC236}">
                <a16:creationId xmlns:a16="http://schemas.microsoft.com/office/drawing/2014/main" id="{48ED9406-E577-49E7-983F-58D534ADE4A9}"/>
              </a:ext>
            </a:extLst>
          </p:cNvPr>
          <p:cNvSpPr/>
          <p:nvPr/>
        </p:nvSpPr>
        <p:spPr bwMode="auto">
          <a:xfrm>
            <a:off x="4165658" y="3976243"/>
            <a:ext cx="1041991" cy="613485"/>
          </a:xfrm>
          <a:prstGeom prst="rect">
            <a:avLst/>
          </a:prstGeom>
          <a:solidFill>
            <a:schemeClr val="bg1"/>
          </a:solidFill>
          <a:ln w="57150">
            <a:solidFill>
              <a:srgbClr val="FE946A"/>
            </a:solidFill>
            <a:miter lim="800000"/>
            <a:headEnd/>
            <a:tailEnd/>
          </a:ln>
        </p:spPr>
        <p:txBody>
          <a:bodyPr vert="horz" wrap="square" lIns="91440" tIns="45720" rIns="91440" bIns="45720" numCol="1" rtlCol="0" anchor="t" anchorCtr="0" compatLnSpc="1">
            <a:prstTxWarp prst="textNoShape">
              <a:avLst/>
            </a:prstTxWarp>
          </a:bodyPr>
          <a:lstStyle/>
          <a:p>
            <a:pPr algn="ctr"/>
            <a:r>
              <a:rPr lang="en-US" sz="1600" dirty="0"/>
              <a:t>Feature weighting</a:t>
            </a:r>
          </a:p>
        </p:txBody>
      </p:sp>
      <p:sp>
        <p:nvSpPr>
          <p:cNvPr id="40" name="Rectangle 39">
            <a:extLst>
              <a:ext uri="{FF2B5EF4-FFF2-40B4-BE49-F238E27FC236}">
                <a16:creationId xmlns:a16="http://schemas.microsoft.com/office/drawing/2014/main" id="{8F19A121-9591-48C1-B2FB-3BCE7D865544}"/>
              </a:ext>
            </a:extLst>
          </p:cNvPr>
          <p:cNvSpPr/>
          <p:nvPr/>
        </p:nvSpPr>
        <p:spPr bwMode="auto">
          <a:xfrm>
            <a:off x="5548984" y="3396247"/>
            <a:ext cx="1041991" cy="613485"/>
          </a:xfrm>
          <a:prstGeom prst="rect">
            <a:avLst/>
          </a:prstGeom>
          <a:solidFill>
            <a:schemeClr val="bg1"/>
          </a:solidFill>
          <a:ln w="57150">
            <a:solidFill>
              <a:srgbClr val="00B050"/>
            </a:solidFill>
            <a:miter lim="800000"/>
            <a:headEnd/>
            <a:tailEnd/>
          </a:ln>
        </p:spPr>
        <p:txBody>
          <a:bodyPr vert="horz" wrap="square" lIns="91440" tIns="45720" rIns="91440" bIns="45720" numCol="1" rtlCol="0" anchor="t" anchorCtr="0" compatLnSpc="1">
            <a:prstTxWarp prst="textNoShape">
              <a:avLst/>
            </a:prstTxWarp>
          </a:bodyPr>
          <a:lstStyle/>
          <a:p>
            <a:pPr algn="ctr"/>
            <a:r>
              <a:rPr lang="en-US" sz="1600" dirty="0"/>
              <a:t>Power regressor</a:t>
            </a:r>
          </a:p>
        </p:txBody>
      </p:sp>
      <p:sp>
        <p:nvSpPr>
          <p:cNvPr id="41" name="Rectangle 40">
            <a:extLst>
              <a:ext uri="{FF2B5EF4-FFF2-40B4-BE49-F238E27FC236}">
                <a16:creationId xmlns:a16="http://schemas.microsoft.com/office/drawing/2014/main" id="{0F8464D7-365E-488C-9CF0-38C69C83AD9A}"/>
              </a:ext>
            </a:extLst>
          </p:cNvPr>
          <p:cNvSpPr/>
          <p:nvPr/>
        </p:nvSpPr>
        <p:spPr bwMode="auto">
          <a:xfrm>
            <a:off x="5566062" y="4361912"/>
            <a:ext cx="1041991" cy="613485"/>
          </a:xfrm>
          <a:prstGeom prst="rect">
            <a:avLst/>
          </a:prstGeom>
          <a:solidFill>
            <a:schemeClr val="bg1"/>
          </a:solidFill>
          <a:ln w="57150">
            <a:solidFill>
              <a:srgbClr val="0070C0"/>
            </a:solidFill>
            <a:miter lim="800000"/>
            <a:headEnd/>
            <a:tailEnd/>
          </a:ln>
        </p:spPr>
        <p:txBody>
          <a:bodyPr vert="horz" wrap="square" lIns="91440" tIns="45720" rIns="91440" bIns="45720" numCol="1" rtlCol="0" anchor="t" anchorCtr="0" compatLnSpc="1">
            <a:prstTxWarp prst="textNoShape">
              <a:avLst/>
            </a:prstTxWarp>
          </a:bodyPr>
          <a:lstStyle/>
          <a:p>
            <a:pPr algn="ctr"/>
            <a:r>
              <a:rPr lang="en-US" sz="1600" dirty="0"/>
              <a:t>Rate classifier</a:t>
            </a:r>
          </a:p>
        </p:txBody>
      </p:sp>
      <p:sp>
        <p:nvSpPr>
          <p:cNvPr id="42" name="Rectangle 41">
            <a:extLst>
              <a:ext uri="{FF2B5EF4-FFF2-40B4-BE49-F238E27FC236}">
                <a16:creationId xmlns:a16="http://schemas.microsoft.com/office/drawing/2014/main" id="{2A736BCD-5F21-4ADD-A9ED-F81E3F5B997A}"/>
              </a:ext>
            </a:extLst>
          </p:cNvPr>
          <p:cNvSpPr/>
          <p:nvPr/>
        </p:nvSpPr>
        <p:spPr bwMode="auto">
          <a:xfrm>
            <a:off x="607156" y="3970695"/>
            <a:ext cx="1585432" cy="613485"/>
          </a:xfrm>
          <a:prstGeom prst="rect">
            <a:avLst/>
          </a:prstGeom>
          <a:solidFill>
            <a:schemeClr val="bg1"/>
          </a:soli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r>
              <a:rPr lang="en-US" sz="1600" dirty="0"/>
              <a:t>Backscatter channel metrics </a:t>
            </a:r>
          </a:p>
        </p:txBody>
      </p:sp>
      <p:cxnSp>
        <p:nvCxnSpPr>
          <p:cNvPr id="9" name="Straight Arrow Connector 8">
            <a:extLst>
              <a:ext uri="{FF2B5EF4-FFF2-40B4-BE49-F238E27FC236}">
                <a16:creationId xmlns:a16="http://schemas.microsoft.com/office/drawing/2014/main" id="{16ED3500-AC25-4494-B3E3-89A8873F4E6D}"/>
              </a:ext>
            </a:extLst>
          </p:cNvPr>
          <p:cNvCxnSpPr>
            <a:stCxn id="7" idx="3"/>
            <a:endCxn id="39" idx="1"/>
          </p:cNvCxnSpPr>
          <p:nvPr/>
        </p:nvCxnSpPr>
        <p:spPr>
          <a:xfrm flipV="1">
            <a:off x="3935738" y="4282986"/>
            <a:ext cx="22992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50CE688-FF01-4714-99E4-92CA4138849A}"/>
              </a:ext>
            </a:extLst>
          </p:cNvPr>
          <p:cNvCxnSpPr>
            <a:cxnSpLocks/>
            <a:stCxn id="42" idx="3"/>
            <a:endCxn id="7" idx="1"/>
          </p:cNvCxnSpPr>
          <p:nvPr/>
        </p:nvCxnSpPr>
        <p:spPr>
          <a:xfrm>
            <a:off x="2192588" y="4277438"/>
            <a:ext cx="701159" cy="55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0D13490-E52D-4D7D-B26E-663CB38746E1}"/>
              </a:ext>
            </a:extLst>
          </p:cNvPr>
          <p:cNvCxnSpPr>
            <a:cxnSpLocks/>
            <a:stCxn id="39" idx="3"/>
            <a:endCxn id="40" idx="1"/>
          </p:cNvCxnSpPr>
          <p:nvPr/>
        </p:nvCxnSpPr>
        <p:spPr>
          <a:xfrm flipV="1">
            <a:off x="5207649" y="3702990"/>
            <a:ext cx="341335" cy="5799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2A66BA3-501B-4A97-A8F8-74B54EA36A11}"/>
              </a:ext>
            </a:extLst>
          </p:cNvPr>
          <p:cNvCxnSpPr>
            <a:cxnSpLocks/>
            <a:stCxn id="39" idx="3"/>
            <a:endCxn id="41" idx="1"/>
          </p:cNvCxnSpPr>
          <p:nvPr/>
        </p:nvCxnSpPr>
        <p:spPr>
          <a:xfrm>
            <a:off x="5207649" y="4282986"/>
            <a:ext cx="358413" cy="3856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9513D8A9-CC41-4B0A-8574-0A795F4F65D9}"/>
              </a:ext>
            </a:extLst>
          </p:cNvPr>
          <p:cNvCxnSpPr>
            <a:stCxn id="40" idx="3"/>
            <a:endCxn id="41" idx="0"/>
          </p:cNvCxnSpPr>
          <p:nvPr/>
        </p:nvCxnSpPr>
        <p:spPr>
          <a:xfrm flipH="1">
            <a:off x="6087058" y="3702990"/>
            <a:ext cx="503917" cy="658922"/>
          </a:xfrm>
          <a:prstGeom prst="bentConnector4">
            <a:avLst>
              <a:gd name="adj1" fmla="val -28485"/>
              <a:gd name="adj2" fmla="val 6036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CEF73BC9-90A3-43FC-89F1-4519C1CE091A}"/>
              </a:ext>
            </a:extLst>
          </p:cNvPr>
          <p:cNvSpPr txBox="1"/>
          <p:nvPr/>
        </p:nvSpPr>
        <p:spPr>
          <a:xfrm>
            <a:off x="445600" y="3355658"/>
            <a:ext cx="1908543" cy="30777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Required Goodput</a:t>
            </a:r>
          </a:p>
        </p:txBody>
      </p:sp>
      <p:cxnSp>
        <p:nvCxnSpPr>
          <p:cNvPr id="67" name="Straight Arrow Connector 66">
            <a:extLst>
              <a:ext uri="{FF2B5EF4-FFF2-40B4-BE49-F238E27FC236}">
                <a16:creationId xmlns:a16="http://schemas.microsoft.com/office/drawing/2014/main" id="{877F609D-AD28-4BA1-B70E-8AE866A26C72}"/>
              </a:ext>
            </a:extLst>
          </p:cNvPr>
          <p:cNvCxnSpPr>
            <a:cxnSpLocks/>
            <a:stCxn id="29" idx="3"/>
          </p:cNvCxnSpPr>
          <p:nvPr/>
        </p:nvCxnSpPr>
        <p:spPr>
          <a:xfrm>
            <a:off x="2252250" y="3515210"/>
            <a:ext cx="331381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5FAECEF8-970D-4339-A2E5-213A33BFBA2E}"/>
              </a:ext>
            </a:extLst>
          </p:cNvPr>
          <p:cNvSpPr/>
          <p:nvPr/>
        </p:nvSpPr>
        <p:spPr bwMode="auto">
          <a:xfrm>
            <a:off x="547496" y="3307931"/>
            <a:ext cx="1704754" cy="414557"/>
          </a:xfrm>
          <a:prstGeom prst="round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algn="ctr"/>
            <a:endParaRPr lang="en-US"/>
          </a:p>
        </p:txBody>
      </p:sp>
      <p:cxnSp>
        <p:nvCxnSpPr>
          <p:cNvPr id="72" name="Straight Arrow Connector 71">
            <a:extLst>
              <a:ext uri="{FF2B5EF4-FFF2-40B4-BE49-F238E27FC236}">
                <a16:creationId xmlns:a16="http://schemas.microsoft.com/office/drawing/2014/main" id="{96A38304-19FE-4106-83D3-BD9238A740C5}"/>
              </a:ext>
            </a:extLst>
          </p:cNvPr>
          <p:cNvCxnSpPr>
            <a:cxnSpLocks/>
          </p:cNvCxnSpPr>
          <p:nvPr/>
        </p:nvCxnSpPr>
        <p:spPr>
          <a:xfrm>
            <a:off x="6590975" y="3611958"/>
            <a:ext cx="73253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B703F349-A7F6-4CC3-B297-2C592E49A142}"/>
              </a:ext>
            </a:extLst>
          </p:cNvPr>
          <p:cNvCxnSpPr>
            <a:cxnSpLocks/>
          </p:cNvCxnSpPr>
          <p:nvPr/>
        </p:nvCxnSpPr>
        <p:spPr>
          <a:xfrm>
            <a:off x="6604386" y="4668654"/>
            <a:ext cx="71912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95E49814-BD46-42F2-B89F-0CC78AAC6E34}"/>
              </a:ext>
            </a:extLst>
          </p:cNvPr>
          <p:cNvSpPr/>
          <p:nvPr/>
        </p:nvSpPr>
        <p:spPr bwMode="auto">
          <a:xfrm>
            <a:off x="7512250" y="3396247"/>
            <a:ext cx="3107770" cy="1510661"/>
          </a:xfrm>
          <a:prstGeom prst="rect">
            <a:avLst/>
          </a:prstGeom>
          <a:solidFill>
            <a:schemeClr val="bg1"/>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cxnSp>
        <p:nvCxnSpPr>
          <p:cNvPr id="46" name="Straight Arrow Connector 45">
            <a:extLst>
              <a:ext uri="{FF2B5EF4-FFF2-40B4-BE49-F238E27FC236}">
                <a16:creationId xmlns:a16="http://schemas.microsoft.com/office/drawing/2014/main" id="{5CABF9FB-756F-40A3-8F22-D3A38B965748}"/>
              </a:ext>
            </a:extLst>
          </p:cNvPr>
          <p:cNvCxnSpPr>
            <a:cxnSpLocks/>
          </p:cNvCxnSpPr>
          <p:nvPr/>
        </p:nvCxnSpPr>
        <p:spPr>
          <a:xfrm flipV="1">
            <a:off x="7835363" y="3613484"/>
            <a:ext cx="0" cy="102310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5559D1C6-6AD8-427E-B4D4-DE13DB75226C}"/>
              </a:ext>
            </a:extLst>
          </p:cNvPr>
          <p:cNvCxnSpPr>
            <a:cxnSpLocks/>
          </p:cNvCxnSpPr>
          <p:nvPr/>
        </p:nvCxnSpPr>
        <p:spPr>
          <a:xfrm>
            <a:off x="7835363" y="4640768"/>
            <a:ext cx="259696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EAE52426-62B1-405B-ABB2-21BBC30F1CB9}"/>
              </a:ext>
            </a:extLst>
          </p:cNvPr>
          <p:cNvSpPr txBox="1"/>
          <p:nvPr/>
        </p:nvSpPr>
        <p:spPr>
          <a:xfrm>
            <a:off x="2945489" y="5533162"/>
            <a:ext cx="3671074" cy="954107"/>
          </a:xfrm>
          <a:prstGeom prst="rect">
            <a:avLst/>
          </a:prstGeom>
          <a:ln/>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lang="en-US" sz="2800" b="1" dirty="0"/>
              <a:t>Decide the RF power and optimal rate</a:t>
            </a:r>
          </a:p>
        </p:txBody>
      </p:sp>
      <p:sp>
        <p:nvSpPr>
          <p:cNvPr id="93" name="TextBox 92">
            <a:extLst>
              <a:ext uri="{FF2B5EF4-FFF2-40B4-BE49-F238E27FC236}">
                <a16:creationId xmlns:a16="http://schemas.microsoft.com/office/drawing/2014/main" id="{3488C4BF-9653-486B-A6BE-6F1B348ADC87}"/>
              </a:ext>
            </a:extLst>
          </p:cNvPr>
          <p:cNvSpPr txBox="1"/>
          <p:nvPr/>
        </p:nvSpPr>
        <p:spPr>
          <a:xfrm>
            <a:off x="7275190" y="5533161"/>
            <a:ext cx="3671074" cy="954107"/>
          </a:xfrm>
          <a:prstGeom prst="rect">
            <a:avLst/>
          </a:prstGeom>
          <a:ln/>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lang="en-US" sz="2800" b="1" dirty="0"/>
              <a:t>Iterative energy efficiency optimization</a:t>
            </a:r>
          </a:p>
        </p:txBody>
      </p:sp>
      <p:cxnSp>
        <p:nvCxnSpPr>
          <p:cNvPr id="94" name="Straight Arrow Connector 93">
            <a:extLst>
              <a:ext uri="{FF2B5EF4-FFF2-40B4-BE49-F238E27FC236}">
                <a16:creationId xmlns:a16="http://schemas.microsoft.com/office/drawing/2014/main" id="{9844F4A1-9FE2-4E79-AC9D-1FFA5BE52D6D}"/>
              </a:ext>
            </a:extLst>
          </p:cNvPr>
          <p:cNvCxnSpPr>
            <a:cxnSpLocks/>
          </p:cNvCxnSpPr>
          <p:nvPr/>
        </p:nvCxnSpPr>
        <p:spPr>
          <a:xfrm flipV="1">
            <a:off x="9973155" y="3599188"/>
            <a:ext cx="0" cy="1023106"/>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E3B28634-3914-4E89-B155-6ABEE2EF16DA}"/>
              </a:ext>
            </a:extLst>
          </p:cNvPr>
          <p:cNvSpPr txBox="1"/>
          <p:nvPr/>
        </p:nvSpPr>
        <p:spPr>
          <a:xfrm>
            <a:off x="8533110" y="4587381"/>
            <a:ext cx="1256820" cy="338554"/>
          </a:xfrm>
          <a:prstGeom prst="rect">
            <a:avLst/>
          </a:prstGeom>
          <a:noFill/>
        </p:spPr>
        <p:txBody>
          <a:bodyPr wrap="square">
            <a:spAutoFit/>
          </a:bodyPr>
          <a:lstStyle/>
          <a:p>
            <a:pPr algn="ctr"/>
            <a:r>
              <a:rPr lang="en-US" sz="1600" dirty="0"/>
              <a:t>RF Power (P)</a:t>
            </a:r>
          </a:p>
        </p:txBody>
      </p:sp>
      <p:sp>
        <p:nvSpPr>
          <p:cNvPr id="99" name="TextBox 98">
            <a:extLst>
              <a:ext uri="{FF2B5EF4-FFF2-40B4-BE49-F238E27FC236}">
                <a16:creationId xmlns:a16="http://schemas.microsoft.com/office/drawing/2014/main" id="{098AF0B8-6A5D-42DA-B482-EB0591D1B624}"/>
              </a:ext>
            </a:extLst>
          </p:cNvPr>
          <p:cNvSpPr txBox="1"/>
          <p:nvPr/>
        </p:nvSpPr>
        <p:spPr>
          <a:xfrm rot="16200000">
            <a:off x="6982853" y="3929334"/>
            <a:ext cx="1339225" cy="338554"/>
          </a:xfrm>
          <a:prstGeom prst="rect">
            <a:avLst/>
          </a:prstGeom>
          <a:noFill/>
        </p:spPr>
        <p:txBody>
          <a:bodyPr wrap="square">
            <a:spAutoFit/>
          </a:bodyPr>
          <a:lstStyle/>
          <a:p>
            <a:pPr algn="ctr"/>
            <a:r>
              <a:rPr lang="en-US" sz="1600" dirty="0"/>
              <a:t>Goodput (G)</a:t>
            </a:r>
          </a:p>
        </p:txBody>
      </p:sp>
      <p:sp>
        <p:nvSpPr>
          <p:cNvPr id="100" name="TextBox 99">
            <a:extLst>
              <a:ext uri="{FF2B5EF4-FFF2-40B4-BE49-F238E27FC236}">
                <a16:creationId xmlns:a16="http://schemas.microsoft.com/office/drawing/2014/main" id="{2B7F45A5-907C-43D4-8B53-B341DC924458}"/>
              </a:ext>
            </a:extLst>
          </p:cNvPr>
          <p:cNvSpPr txBox="1"/>
          <p:nvPr/>
        </p:nvSpPr>
        <p:spPr>
          <a:xfrm rot="16200000">
            <a:off x="9511368" y="3950108"/>
            <a:ext cx="1240463" cy="338554"/>
          </a:xfrm>
          <a:prstGeom prst="rect">
            <a:avLst/>
          </a:prstGeom>
          <a:noFill/>
        </p:spPr>
        <p:txBody>
          <a:bodyPr wrap="square">
            <a:spAutoFit/>
          </a:bodyPr>
          <a:lstStyle/>
          <a:p>
            <a:pPr algn="ctr"/>
            <a:r>
              <a:rPr lang="en-US" sz="1600" dirty="0"/>
              <a:t>Energy eff.</a:t>
            </a:r>
          </a:p>
        </p:txBody>
      </p:sp>
      <p:sp>
        <p:nvSpPr>
          <p:cNvPr id="61" name="Freeform: Shape 60">
            <a:extLst>
              <a:ext uri="{FF2B5EF4-FFF2-40B4-BE49-F238E27FC236}">
                <a16:creationId xmlns:a16="http://schemas.microsoft.com/office/drawing/2014/main" id="{10CE0208-052D-4F6B-AD3E-A85F1A83A4B9}"/>
              </a:ext>
            </a:extLst>
          </p:cNvPr>
          <p:cNvSpPr/>
          <p:nvPr/>
        </p:nvSpPr>
        <p:spPr bwMode="auto">
          <a:xfrm>
            <a:off x="8299251" y="3761037"/>
            <a:ext cx="1394460" cy="734351"/>
          </a:xfrm>
          <a:custGeom>
            <a:avLst/>
            <a:gdLst>
              <a:gd name="connsiteX0" fmla="*/ 0 w 1394460"/>
              <a:gd name="connsiteY0" fmla="*/ 734351 h 734351"/>
              <a:gd name="connsiteX1" fmla="*/ 327660 w 1394460"/>
              <a:gd name="connsiteY1" fmla="*/ 421931 h 734351"/>
              <a:gd name="connsiteX2" fmla="*/ 624840 w 1394460"/>
              <a:gd name="connsiteY2" fmla="*/ 239051 h 734351"/>
              <a:gd name="connsiteX3" fmla="*/ 1165860 w 1394460"/>
              <a:gd name="connsiteY3" fmla="*/ 33311 h 734351"/>
              <a:gd name="connsiteX4" fmla="*/ 1394460 w 1394460"/>
              <a:gd name="connsiteY4" fmla="*/ 2831 h 734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4460" h="734351">
                <a:moveTo>
                  <a:pt x="0" y="734351"/>
                </a:moveTo>
                <a:cubicBezTo>
                  <a:pt x="111760" y="619416"/>
                  <a:pt x="223520" y="504481"/>
                  <a:pt x="327660" y="421931"/>
                </a:cubicBezTo>
                <a:cubicBezTo>
                  <a:pt x="431800" y="339381"/>
                  <a:pt x="485140" y="303821"/>
                  <a:pt x="624840" y="239051"/>
                </a:cubicBezTo>
                <a:cubicBezTo>
                  <a:pt x="764540" y="174281"/>
                  <a:pt x="1037590" y="72681"/>
                  <a:pt x="1165860" y="33311"/>
                </a:cubicBezTo>
                <a:cubicBezTo>
                  <a:pt x="1294130" y="-6059"/>
                  <a:pt x="1344295" y="-1614"/>
                  <a:pt x="1394460" y="2831"/>
                </a:cubicBezTo>
              </a:path>
            </a:pathLst>
          </a:custGeom>
          <a:noFill/>
          <a:ln w="57150">
            <a:solidFill>
              <a:schemeClr val="tx2">
                <a:lumMod val="60000"/>
                <a:lumOff val="40000"/>
              </a:schemeClr>
            </a:solidFill>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en-US"/>
          </a:p>
        </p:txBody>
      </p:sp>
      <p:sp>
        <p:nvSpPr>
          <p:cNvPr id="59" name="Oval 58">
            <a:extLst>
              <a:ext uri="{FF2B5EF4-FFF2-40B4-BE49-F238E27FC236}">
                <a16:creationId xmlns:a16="http://schemas.microsoft.com/office/drawing/2014/main" id="{0DC13F7D-EDD7-417B-87EF-80BD77720511}"/>
              </a:ext>
            </a:extLst>
          </p:cNvPr>
          <p:cNvSpPr/>
          <p:nvPr/>
        </p:nvSpPr>
        <p:spPr bwMode="auto">
          <a:xfrm>
            <a:off x="8468430" y="4221336"/>
            <a:ext cx="106326" cy="106326"/>
          </a:xfrm>
          <a:prstGeom prst="ellipse">
            <a:avLst/>
          </a:prstGeom>
          <a:solidFill>
            <a:schemeClr val="tx2"/>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02" name="Oval 101">
            <a:extLst>
              <a:ext uri="{FF2B5EF4-FFF2-40B4-BE49-F238E27FC236}">
                <a16:creationId xmlns:a16="http://schemas.microsoft.com/office/drawing/2014/main" id="{CB528C43-3164-4774-A912-CDF5EADEDA5E}"/>
              </a:ext>
            </a:extLst>
          </p:cNvPr>
          <p:cNvSpPr/>
          <p:nvPr/>
        </p:nvSpPr>
        <p:spPr bwMode="auto">
          <a:xfrm>
            <a:off x="8627812" y="4066223"/>
            <a:ext cx="106326" cy="106326"/>
          </a:xfrm>
          <a:prstGeom prst="ellipse">
            <a:avLst/>
          </a:prstGeom>
          <a:solidFill>
            <a:schemeClr val="tx2"/>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03" name="Oval 102">
            <a:extLst>
              <a:ext uri="{FF2B5EF4-FFF2-40B4-BE49-F238E27FC236}">
                <a16:creationId xmlns:a16="http://schemas.microsoft.com/office/drawing/2014/main" id="{CD625EE6-C4FF-4665-9DE0-9FD4D7D41E39}"/>
              </a:ext>
            </a:extLst>
          </p:cNvPr>
          <p:cNvSpPr/>
          <p:nvPr/>
        </p:nvSpPr>
        <p:spPr bwMode="auto">
          <a:xfrm>
            <a:off x="8819869" y="3966939"/>
            <a:ext cx="106326" cy="106326"/>
          </a:xfrm>
          <a:prstGeom prst="ellipse">
            <a:avLst/>
          </a:prstGeom>
          <a:solidFill>
            <a:schemeClr val="tx2"/>
          </a:solidFill>
          <a:ln w="9525">
            <a:no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62" name="Freeform: Shape 61">
            <a:extLst>
              <a:ext uri="{FF2B5EF4-FFF2-40B4-BE49-F238E27FC236}">
                <a16:creationId xmlns:a16="http://schemas.microsoft.com/office/drawing/2014/main" id="{8CB8113F-819E-484A-84B6-6F2C24418653}"/>
              </a:ext>
            </a:extLst>
          </p:cNvPr>
          <p:cNvSpPr/>
          <p:nvPr/>
        </p:nvSpPr>
        <p:spPr bwMode="auto">
          <a:xfrm>
            <a:off x="8162895" y="3608158"/>
            <a:ext cx="1667171" cy="803148"/>
          </a:xfrm>
          <a:custGeom>
            <a:avLst/>
            <a:gdLst>
              <a:gd name="connsiteX0" fmla="*/ 13631 w 1667171"/>
              <a:gd name="connsiteY0" fmla="*/ 726948 h 803148"/>
              <a:gd name="connsiteX1" fmla="*/ 44111 w 1667171"/>
              <a:gd name="connsiteY1" fmla="*/ 673608 h 803148"/>
              <a:gd name="connsiteX2" fmla="*/ 379391 w 1667171"/>
              <a:gd name="connsiteY2" fmla="*/ 132588 h 803148"/>
              <a:gd name="connsiteX3" fmla="*/ 623231 w 1667171"/>
              <a:gd name="connsiteY3" fmla="*/ 10668 h 803148"/>
              <a:gd name="connsiteX4" fmla="*/ 935651 w 1667171"/>
              <a:gd name="connsiteY4" fmla="*/ 330708 h 803148"/>
              <a:gd name="connsiteX5" fmla="*/ 1392851 w 1667171"/>
              <a:gd name="connsiteY5" fmla="*/ 711708 h 803148"/>
              <a:gd name="connsiteX6" fmla="*/ 1667171 w 1667171"/>
              <a:gd name="connsiteY6" fmla="*/ 803148 h 80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7171" h="803148">
                <a:moveTo>
                  <a:pt x="13631" y="726948"/>
                </a:moveTo>
                <a:cubicBezTo>
                  <a:pt x="-1609" y="749808"/>
                  <a:pt x="-16849" y="772668"/>
                  <a:pt x="44111" y="673608"/>
                </a:cubicBezTo>
                <a:cubicBezTo>
                  <a:pt x="105071" y="574548"/>
                  <a:pt x="282871" y="243078"/>
                  <a:pt x="379391" y="132588"/>
                </a:cubicBezTo>
                <a:cubicBezTo>
                  <a:pt x="475911" y="22098"/>
                  <a:pt x="530521" y="-22352"/>
                  <a:pt x="623231" y="10668"/>
                </a:cubicBezTo>
                <a:cubicBezTo>
                  <a:pt x="715941" y="43688"/>
                  <a:pt x="807381" y="213868"/>
                  <a:pt x="935651" y="330708"/>
                </a:cubicBezTo>
                <a:cubicBezTo>
                  <a:pt x="1063921" y="447548"/>
                  <a:pt x="1270931" y="632968"/>
                  <a:pt x="1392851" y="711708"/>
                </a:cubicBezTo>
                <a:cubicBezTo>
                  <a:pt x="1514771" y="790448"/>
                  <a:pt x="1590971" y="796798"/>
                  <a:pt x="1667171" y="803148"/>
                </a:cubicBezTo>
              </a:path>
            </a:pathLst>
          </a:custGeom>
          <a:noFill/>
          <a:ln w="38100">
            <a:solidFill>
              <a:schemeClr val="accent6"/>
            </a:solidFill>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en-US"/>
          </a:p>
        </p:txBody>
      </p:sp>
      <p:sp>
        <p:nvSpPr>
          <p:cNvPr id="63" name="Oval 62">
            <a:extLst>
              <a:ext uri="{FF2B5EF4-FFF2-40B4-BE49-F238E27FC236}">
                <a16:creationId xmlns:a16="http://schemas.microsoft.com/office/drawing/2014/main" id="{91294095-B0C0-4B40-9815-ABFEAC863F7A}"/>
              </a:ext>
            </a:extLst>
          </p:cNvPr>
          <p:cNvSpPr/>
          <p:nvPr/>
        </p:nvSpPr>
        <p:spPr bwMode="auto">
          <a:xfrm>
            <a:off x="8651175" y="3495837"/>
            <a:ext cx="164782" cy="164782"/>
          </a:xfrm>
          <a:prstGeom prst="ellipse">
            <a:avLst/>
          </a:prstGeom>
          <a:solidFill>
            <a:srgbClr val="FF0000"/>
          </a:solidFill>
          <a:ln w="19050">
            <a:no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cxnSp>
        <p:nvCxnSpPr>
          <p:cNvPr id="108" name="Straight Arrow Connector 107">
            <a:extLst>
              <a:ext uri="{FF2B5EF4-FFF2-40B4-BE49-F238E27FC236}">
                <a16:creationId xmlns:a16="http://schemas.microsoft.com/office/drawing/2014/main" id="{7041DB4B-51AD-45A1-BC48-DE455C492223}"/>
              </a:ext>
            </a:extLst>
          </p:cNvPr>
          <p:cNvCxnSpPr>
            <a:cxnSpLocks/>
          </p:cNvCxnSpPr>
          <p:nvPr/>
        </p:nvCxnSpPr>
        <p:spPr>
          <a:xfrm>
            <a:off x="8873032" y="3578228"/>
            <a:ext cx="218911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0" name="Rectangle: Rounded Corners 109">
            <a:extLst>
              <a:ext uri="{FF2B5EF4-FFF2-40B4-BE49-F238E27FC236}">
                <a16:creationId xmlns:a16="http://schemas.microsoft.com/office/drawing/2014/main" id="{C4253995-8FAD-45E2-A10B-471CD75DB730}"/>
              </a:ext>
            </a:extLst>
          </p:cNvPr>
          <p:cNvSpPr/>
          <p:nvPr/>
        </p:nvSpPr>
        <p:spPr bwMode="auto">
          <a:xfrm>
            <a:off x="11049386" y="3067020"/>
            <a:ext cx="921334" cy="511208"/>
          </a:xfrm>
          <a:prstGeom prst="roundRect">
            <a:avLst>
              <a:gd name="adj" fmla="val 11010"/>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algn="ctr"/>
            <a:endParaRPr lang="en-US"/>
          </a:p>
        </p:txBody>
      </p:sp>
      <p:sp>
        <p:nvSpPr>
          <p:cNvPr id="111" name="TextBox 110">
            <a:extLst>
              <a:ext uri="{FF2B5EF4-FFF2-40B4-BE49-F238E27FC236}">
                <a16:creationId xmlns:a16="http://schemas.microsoft.com/office/drawing/2014/main" id="{1D46A369-448F-4A86-A4E7-10C1AB63AF31}"/>
              </a:ext>
            </a:extLst>
          </p:cNvPr>
          <p:cNvSpPr txBox="1"/>
          <p:nvPr/>
        </p:nvSpPr>
        <p:spPr>
          <a:xfrm>
            <a:off x="11005972" y="3014413"/>
            <a:ext cx="1040401" cy="584775"/>
          </a:xfrm>
          <a:prstGeom prst="rect">
            <a:avLst/>
          </a:prstGeom>
          <a:noFill/>
        </p:spPr>
        <p:txBody>
          <a:bodyPr wrap="square">
            <a:spAutoFit/>
          </a:bodyPr>
          <a:lstStyle/>
          <a:p>
            <a:pPr algn="ctr"/>
            <a:r>
              <a:rPr lang="en-US" sz="1600" b="1" dirty="0"/>
              <a:t>Optimal RF Power</a:t>
            </a:r>
          </a:p>
        </p:txBody>
      </p:sp>
      <p:sp>
        <p:nvSpPr>
          <p:cNvPr id="114" name="TextBox 113">
            <a:extLst>
              <a:ext uri="{FF2B5EF4-FFF2-40B4-BE49-F238E27FC236}">
                <a16:creationId xmlns:a16="http://schemas.microsoft.com/office/drawing/2014/main" id="{44BFCA64-C825-49E1-B6D4-194CD72DB49E}"/>
              </a:ext>
            </a:extLst>
          </p:cNvPr>
          <p:cNvSpPr txBox="1"/>
          <p:nvPr/>
        </p:nvSpPr>
        <p:spPr>
          <a:xfrm>
            <a:off x="10958037" y="3578228"/>
            <a:ext cx="1040401" cy="584775"/>
          </a:xfrm>
          <a:prstGeom prst="rect">
            <a:avLst/>
          </a:prstGeom>
          <a:noFill/>
        </p:spPr>
        <p:txBody>
          <a:bodyPr wrap="square">
            <a:spAutoFit/>
          </a:bodyPr>
          <a:lstStyle/>
          <a:p>
            <a:pPr algn="ctr"/>
            <a:r>
              <a:rPr lang="en-US" sz="1600" b="1" dirty="0"/>
              <a:t>Optimal Rate</a:t>
            </a:r>
          </a:p>
        </p:txBody>
      </p:sp>
      <p:sp>
        <p:nvSpPr>
          <p:cNvPr id="115" name="Rectangle: Rounded Corners 114">
            <a:extLst>
              <a:ext uri="{FF2B5EF4-FFF2-40B4-BE49-F238E27FC236}">
                <a16:creationId xmlns:a16="http://schemas.microsoft.com/office/drawing/2014/main" id="{F98022C1-D0B3-4236-929C-A06E4536F9E4}"/>
              </a:ext>
            </a:extLst>
          </p:cNvPr>
          <p:cNvSpPr/>
          <p:nvPr/>
        </p:nvSpPr>
        <p:spPr bwMode="auto">
          <a:xfrm>
            <a:off x="11037667" y="3628780"/>
            <a:ext cx="933053" cy="511208"/>
          </a:xfrm>
          <a:prstGeom prst="roundRect">
            <a:avLst>
              <a:gd name="adj" fmla="val 11010"/>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algn="ctr"/>
            <a:endParaRPr lang="en-US"/>
          </a:p>
        </p:txBody>
      </p:sp>
      <p:sp>
        <p:nvSpPr>
          <p:cNvPr id="70" name="Thought Bubble: Cloud 69">
            <a:extLst>
              <a:ext uri="{FF2B5EF4-FFF2-40B4-BE49-F238E27FC236}">
                <a16:creationId xmlns:a16="http://schemas.microsoft.com/office/drawing/2014/main" id="{A1F2A6C7-1B47-4916-9C38-056A46CDA455}"/>
              </a:ext>
            </a:extLst>
          </p:cNvPr>
          <p:cNvSpPr/>
          <p:nvPr/>
        </p:nvSpPr>
        <p:spPr bwMode="auto">
          <a:xfrm>
            <a:off x="496503" y="5765946"/>
            <a:ext cx="2245479" cy="943007"/>
          </a:xfrm>
          <a:prstGeom prst="cloudCallout">
            <a:avLst>
              <a:gd name="adj1" fmla="val -16992"/>
              <a:gd name="adj2" fmla="val -81655"/>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algn="ctr"/>
            <a:endParaRPr lang="en-US"/>
          </a:p>
        </p:txBody>
      </p:sp>
      <p:sp>
        <p:nvSpPr>
          <p:cNvPr id="71" name="TextBox 70">
            <a:extLst>
              <a:ext uri="{FF2B5EF4-FFF2-40B4-BE49-F238E27FC236}">
                <a16:creationId xmlns:a16="http://schemas.microsoft.com/office/drawing/2014/main" id="{25A13818-E942-4BC5-B2C2-75C5ECF2E35C}"/>
              </a:ext>
            </a:extLst>
          </p:cNvPr>
          <p:cNvSpPr txBox="1"/>
          <p:nvPr/>
        </p:nvSpPr>
        <p:spPr>
          <a:xfrm>
            <a:off x="862544" y="5901192"/>
            <a:ext cx="1504505" cy="646331"/>
          </a:xfrm>
          <a:prstGeom prst="rect">
            <a:avLst/>
          </a:prstGeom>
          <a:noFill/>
        </p:spPr>
        <p:txBody>
          <a:bodyPr wrap="square" rtlCol="0">
            <a:spAutoFit/>
          </a:bodyPr>
          <a:lstStyle/>
          <a:p>
            <a:r>
              <a:rPr lang="en-US" b="1" dirty="0">
                <a:solidFill>
                  <a:srgbClr val="FF0000"/>
                </a:solidFill>
              </a:rPr>
              <a:t>From normal transmission</a:t>
            </a:r>
          </a:p>
        </p:txBody>
      </p:sp>
      <p:pic>
        <p:nvPicPr>
          <p:cNvPr id="2054" name="Picture 6" descr="USRP Software Defined Radio Device - NI">
            <a:extLst>
              <a:ext uri="{FF2B5EF4-FFF2-40B4-BE49-F238E27FC236}">
                <a16:creationId xmlns:a16="http://schemas.microsoft.com/office/drawing/2014/main" id="{0BD23608-3BD2-47F7-BF64-3EC7E6CFF3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935738" y="1815161"/>
            <a:ext cx="1682633" cy="96299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WISP | Alanson">
            <a:extLst>
              <a:ext uri="{FF2B5EF4-FFF2-40B4-BE49-F238E27FC236}">
                <a16:creationId xmlns:a16="http://schemas.microsoft.com/office/drawing/2014/main" id="{01302397-F761-4AC9-9FA7-D29E296928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3192" y="2076588"/>
            <a:ext cx="814936" cy="814936"/>
          </a:xfrm>
          <a:prstGeom prst="rect">
            <a:avLst/>
          </a:prstGeom>
          <a:noFill/>
          <a:extLst>
            <a:ext uri="{909E8E84-426E-40DD-AFC4-6F175D3DCCD1}">
              <a14:hiddenFill xmlns:a14="http://schemas.microsoft.com/office/drawing/2010/main">
                <a:solidFill>
                  <a:srgbClr val="FFFFFF"/>
                </a:solidFill>
              </a14:hiddenFill>
            </a:ext>
          </a:extLst>
        </p:spPr>
      </p:pic>
      <p:sp>
        <p:nvSpPr>
          <p:cNvPr id="73" name="Right Brace 72">
            <a:extLst>
              <a:ext uri="{FF2B5EF4-FFF2-40B4-BE49-F238E27FC236}">
                <a16:creationId xmlns:a16="http://schemas.microsoft.com/office/drawing/2014/main" id="{C8DBB05F-CBF8-48F1-842F-0B81A2859287}"/>
              </a:ext>
            </a:extLst>
          </p:cNvPr>
          <p:cNvSpPr/>
          <p:nvPr/>
        </p:nvSpPr>
        <p:spPr>
          <a:xfrm rot="16200000">
            <a:off x="6129122" y="-2844616"/>
            <a:ext cx="232570" cy="11497808"/>
          </a:xfrm>
          <a:prstGeom prst="rightBrace">
            <a:avLst>
              <a:gd name="adj1" fmla="val 44354"/>
              <a:gd name="adj2" fmla="val 38347"/>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3" name="Group 122">
            <a:extLst>
              <a:ext uri="{FF2B5EF4-FFF2-40B4-BE49-F238E27FC236}">
                <a16:creationId xmlns:a16="http://schemas.microsoft.com/office/drawing/2014/main" id="{AD3AF12F-0E72-461A-81E5-FF225A520F2F}"/>
              </a:ext>
            </a:extLst>
          </p:cNvPr>
          <p:cNvGrpSpPr/>
          <p:nvPr/>
        </p:nvGrpSpPr>
        <p:grpSpPr>
          <a:xfrm>
            <a:off x="5491761" y="2025093"/>
            <a:ext cx="1481646" cy="303503"/>
            <a:chOff x="6549740" y="1471034"/>
            <a:chExt cx="3174416" cy="930886"/>
          </a:xfrm>
        </p:grpSpPr>
        <p:grpSp>
          <p:nvGrpSpPr>
            <p:cNvPr id="124" name="Group 123">
              <a:extLst>
                <a:ext uri="{FF2B5EF4-FFF2-40B4-BE49-F238E27FC236}">
                  <a16:creationId xmlns:a16="http://schemas.microsoft.com/office/drawing/2014/main" id="{8C9A3BA7-6A9A-471C-8164-7AC4F4E39B28}"/>
                </a:ext>
              </a:extLst>
            </p:cNvPr>
            <p:cNvGrpSpPr/>
            <p:nvPr/>
          </p:nvGrpSpPr>
          <p:grpSpPr>
            <a:xfrm>
              <a:off x="6549740" y="1471034"/>
              <a:ext cx="2116278" cy="921461"/>
              <a:chOff x="6871855" y="5036082"/>
              <a:chExt cx="3241956" cy="921461"/>
            </a:xfrm>
          </p:grpSpPr>
          <p:grpSp>
            <p:nvGrpSpPr>
              <p:cNvPr id="134" name="Group 133">
                <a:extLst>
                  <a:ext uri="{FF2B5EF4-FFF2-40B4-BE49-F238E27FC236}">
                    <a16:creationId xmlns:a16="http://schemas.microsoft.com/office/drawing/2014/main" id="{510BCDB1-75D2-485E-B0D2-1D5190970451}"/>
                  </a:ext>
                </a:extLst>
              </p:cNvPr>
              <p:cNvGrpSpPr/>
              <p:nvPr/>
            </p:nvGrpSpPr>
            <p:grpSpPr>
              <a:xfrm>
                <a:off x="6871855" y="5036082"/>
                <a:ext cx="1620978" cy="921461"/>
                <a:chOff x="6871855" y="5036082"/>
                <a:chExt cx="1620978" cy="921461"/>
              </a:xfrm>
            </p:grpSpPr>
            <p:grpSp>
              <p:nvGrpSpPr>
                <p:cNvPr id="144" name="Group 143">
                  <a:extLst>
                    <a:ext uri="{FF2B5EF4-FFF2-40B4-BE49-F238E27FC236}">
                      <a16:creationId xmlns:a16="http://schemas.microsoft.com/office/drawing/2014/main" id="{CC0C70EF-4F31-421A-9559-F1A247DC975E}"/>
                    </a:ext>
                  </a:extLst>
                </p:cNvPr>
                <p:cNvGrpSpPr/>
                <p:nvPr/>
              </p:nvGrpSpPr>
              <p:grpSpPr>
                <a:xfrm>
                  <a:off x="6871855" y="5036126"/>
                  <a:ext cx="810489" cy="921417"/>
                  <a:chOff x="6871855" y="5036126"/>
                  <a:chExt cx="810489" cy="921417"/>
                </a:xfrm>
              </p:grpSpPr>
              <p:sp>
                <p:nvSpPr>
                  <p:cNvPr id="149" name="Freeform: Shape 148">
                    <a:extLst>
                      <a:ext uri="{FF2B5EF4-FFF2-40B4-BE49-F238E27FC236}">
                        <a16:creationId xmlns:a16="http://schemas.microsoft.com/office/drawing/2014/main" id="{D71D4FDE-459A-4CA5-A24E-BC7DC4C8D92E}"/>
                      </a:ext>
                    </a:extLst>
                  </p:cNvPr>
                  <p:cNvSpPr/>
                  <p:nvPr/>
                </p:nvSpPr>
                <p:spPr>
                  <a:xfrm>
                    <a:off x="6871855" y="5036126"/>
                    <a:ext cx="270163" cy="921373"/>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0" name="Freeform: Shape 149">
                    <a:extLst>
                      <a:ext uri="{FF2B5EF4-FFF2-40B4-BE49-F238E27FC236}">
                        <a16:creationId xmlns:a16="http://schemas.microsoft.com/office/drawing/2014/main" id="{FE835387-34C9-4930-B3F2-2F4C6F3CDEBB}"/>
                      </a:ext>
                    </a:extLst>
                  </p:cNvPr>
                  <p:cNvSpPr/>
                  <p:nvPr/>
                </p:nvSpPr>
                <p:spPr>
                  <a:xfrm>
                    <a:off x="7142018" y="5036126"/>
                    <a:ext cx="270163" cy="921373"/>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1" name="Freeform: Shape 150">
                    <a:extLst>
                      <a:ext uri="{FF2B5EF4-FFF2-40B4-BE49-F238E27FC236}">
                        <a16:creationId xmlns:a16="http://schemas.microsoft.com/office/drawing/2014/main" id="{D80E1E61-5227-4CA3-8D8B-5151EE51DC4C}"/>
                      </a:ext>
                    </a:extLst>
                  </p:cNvPr>
                  <p:cNvSpPr/>
                  <p:nvPr/>
                </p:nvSpPr>
                <p:spPr>
                  <a:xfrm>
                    <a:off x="7412181" y="5036170"/>
                    <a:ext cx="270163" cy="921373"/>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45" name="Group 144">
                  <a:extLst>
                    <a:ext uri="{FF2B5EF4-FFF2-40B4-BE49-F238E27FC236}">
                      <a16:creationId xmlns:a16="http://schemas.microsoft.com/office/drawing/2014/main" id="{4D386582-7220-4BF7-9732-F69F39BF542A}"/>
                    </a:ext>
                  </a:extLst>
                </p:cNvPr>
                <p:cNvGrpSpPr/>
                <p:nvPr/>
              </p:nvGrpSpPr>
              <p:grpSpPr>
                <a:xfrm>
                  <a:off x="7682344" y="5036082"/>
                  <a:ext cx="810489" cy="921417"/>
                  <a:chOff x="6871855" y="5036126"/>
                  <a:chExt cx="810489" cy="921417"/>
                </a:xfrm>
              </p:grpSpPr>
              <p:sp>
                <p:nvSpPr>
                  <p:cNvPr id="146" name="Freeform: Shape 145">
                    <a:extLst>
                      <a:ext uri="{FF2B5EF4-FFF2-40B4-BE49-F238E27FC236}">
                        <a16:creationId xmlns:a16="http://schemas.microsoft.com/office/drawing/2014/main" id="{4D48D0EE-24E8-4AD2-ADA3-1DBF9673E2C2}"/>
                      </a:ext>
                    </a:extLst>
                  </p:cNvPr>
                  <p:cNvSpPr/>
                  <p:nvPr/>
                </p:nvSpPr>
                <p:spPr>
                  <a:xfrm>
                    <a:off x="6871855" y="5036126"/>
                    <a:ext cx="270163" cy="921373"/>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7" name="Freeform: Shape 146">
                    <a:extLst>
                      <a:ext uri="{FF2B5EF4-FFF2-40B4-BE49-F238E27FC236}">
                        <a16:creationId xmlns:a16="http://schemas.microsoft.com/office/drawing/2014/main" id="{2640735C-763C-4339-9D91-8B3FC1BDA436}"/>
                      </a:ext>
                    </a:extLst>
                  </p:cNvPr>
                  <p:cNvSpPr/>
                  <p:nvPr/>
                </p:nvSpPr>
                <p:spPr>
                  <a:xfrm>
                    <a:off x="7142018" y="5036126"/>
                    <a:ext cx="270163" cy="921373"/>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8" name="Freeform: Shape 147">
                    <a:extLst>
                      <a:ext uri="{FF2B5EF4-FFF2-40B4-BE49-F238E27FC236}">
                        <a16:creationId xmlns:a16="http://schemas.microsoft.com/office/drawing/2014/main" id="{F24EC465-0B59-4177-86DC-1D09A3DB1A4A}"/>
                      </a:ext>
                    </a:extLst>
                  </p:cNvPr>
                  <p:cNvSpPr/>
                  <p:nvPr/>
                </p:nvSpPr>
                <p:spPr>
                  <a:xfrm>
                    <a:off x="7412181" y="5036170"/>
                    <a:ext cx="270163" cy="921373"/>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35" name="Group 134">
                <a:extLst>
                  <a:ext uri="{FF2B5EF4-FFF2-40B4-BE49-F238E27FC236}">
                    <a16:creationId xmlns:a16="http://schemas.microsoft.com/office/drawing/2014/main" id="{D03FC37B-7FCE-40C0-B5D6-94A729755F1E}"/>
                  </a:ext>
                </a:extLst>
              </p:cNvPr>
              <p:cNvGrpSpPr/>
              <p:nvPr/>
            </p:nvGrpSpPr>
            <p:grpSpPr>
              <a:xfrm>
                <a:off x="8492833" y="5036082"/>
                <a:ext cx="1620978" cy="921461"/>
                <a:chOff x="6871855" y="5036082"/>
                <a:chExt cx="1620978" cy="921461"/>
              </a:xfrm>
            </p:grpSpPr>
            <p:grpSp>
              <p:nvGrpSpPr>
                <p:cNvPr id="136" name="Group 135">
                  <a:extLst>
                    <a:ext uri="{FF2B5EF4-FFF2-40B4-BE49-F238E27FC236}">
                      <a16:creationId xmlns:a16="http://schemas.microsoft.com/office/drawing/2014/main" id="{F04A3E44-0D5C-4E3D-A671-DCD1640C0A92}"/>
                    </a:ext>
                  </a:extLst>
                </p:cNvPr>
                <p:cNvGrpSpPr/>
                <p:nvPr/>
              </p:nvGrpSpPr>
              <p:grpSpPr>
                <a:xfrm>
                  <a:off x="6871855" y="5036126"/>
                  <a:ext cx="810489" cy="921417"/>
                  <a:chOff x="6871855" y="5036126"/>
                  <a:chExt cx="810489" cy="921417"/>
                </a:xfrm>
              </p:grpSpPr>
              <p:sp>
                <p:nvSpPr>
                  <p:cNvPr id="141" name="Freeform: Shape 140">
                    <a:extLst>
                      <a:ext uri="{FF2B5EF4-FFF2-40B4-BE49-F238E27FC236}">
                        <a16:creationId xmlns:a16="http://schemas.microsoft.com/office/drawing/2014/main" id="{870DCE08-F613-450C-9F88-C06952B4BFF1}"/>
                      </a:ext>
                    </a:extLst>
                  </p:cNvPr>
                  <p:cNvSpPr/>
                  <p:nvPr/>
                </p:nvSpPr>
                <p:spPr>
                  <a:xfrm>
                    <a:off x="6871855" y="5036126"/>
                    <a:ext cx="270163" cy="921373"/>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Freeform: Shape 141">
                    <a:extLst>
                      <a:ext uri="{FF2B5EF4-FFF2-40B4-BE49-F238E27FC236}">
                        <a16:creationId xmlns:a16="http://schemas.microsoft.com/office/drawing/2014/main" id="{20E1BDF5-3361-426C-B9D8-3FADF47FC876}"/>
                      </a:ext>
                    </a:extLst>
                  </p:cNvPr>
                  <p:cNvSpPr/>
                  <p:nvPr/>
                </p:nvSpPr>
                <p:spPr>
                  <a:xfrm>
                    <a:off x="7142018" y="5036126"/>
                    <a:ext cx="270163" cy="921373"/>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3" name="Freeform: Shape 142">
                    <a:extLst>
                      <a:ext uri="{FF2B5EF4-FFF2-40B4-BE49-F238E27FC236}">
                        <a16:creationId xmlns:a16="http://schemas.microsoft.com/office/drawing/2014/main" id="{21FC86F5-0D26-40D0-A438-FE98D6184B7C}"/>
                      </a:ext>
                    </a:extLst>
                  </p:cNvPr>
                  <p:cNvSpPr/>
                  <p:nvPr/>
                </p:nvSpPr>
                <p:spPr>
                  <a:xfrm>
                    <a:off x="7412181" y="5036170"/>
                    <a:ext cx="270163" cy="921373"/>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7" name="Group 136">
                  <a:extLst>
                    <a:ext uri="{FF2B5EF4-FFF2-40B4-BE49-F238E27FC236}">
                      <a16:creationId xmlns:a16="http://schemas.microsoft.com/office/drawing/2014/main" id="{5E05AFED-74CB-4524-95A0-CFB64BE1E240}"/>
                    </a:ext>
                  </a:extLst>
                </p:cNvPr>
                <p:cNvGrpSpPr/>
                <p:nvPr/>
              </p:nvGrpSpPr>
              <p:grpSpPr>
                <a:xfrm>
                  <a:off x="7682344" y="5036082"/>
                  <a:ext cx="810489" cy="921417"/>
                  <a:chOff x="6871855" y="5036126"/>
                  <a:chExt cx="810489" cy="921417"/>
                </a:xfrm>
              </p:grpSpPr>
              <p:sp>
                <p:nvSpPr>
                  <p:cNvPr id="138" name="Freeform: Shape 137">
                    <a:extLst>
                      <a:ext uri="{FF2B5EF4-FFF2-40B4-BE49-F238E27FC236}">
                        <a16:creationId xmlns:a16="http://schemas.microsoft.com/office/drawing/2014/main" id="{AC57880C-A30A-40FB-8279-908EF8CA095E}"/>
                      </a:ext>
                    </a:extLst>
                  </p:cNvPr>
                  <p:cNvSpPr/>
                  <p:nvPr/>
                </p:nvSpPr>
                <p:spPr>
                  <a:xfrm>
                    <a:off x="6871855" y="5036126"/>
                    <a:ext cx="270163" cy="921373"/>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9" name="Freeform: Shape 138">
                    <a:extLst>
                      <a:ext uri="{FF2B5EF4-FFF2-40B4-BE49-F238E27FC236}">
                        <a16:creationId xmlns:a16="http://schemas.microsoft.com/office/drawing/2014/main" id="{C3B7B314-D83D-409C-9B3B-A84232524FC8}"/>
                      </a:ext>
                    </a:extLst>
                  </p:cNvPr>
                  <p:cNvSpPr/>
                  <p:nvPr/>
                </p:nvSpPr>
                <p:spPr>
                  <a:xfrm>
                    <a:off x="7142018" y="5036126"/>
                    <a:ext cx="270163" cy="921373"/>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0" name="Freeform: Shape 139">
                    <a:extLst>
                      <a:ext uri="{FF2B5EF4-FFF2-40B4-BE49-F238E27FC236}">
                        <a16:creationId xmlns:a16="http://schemas.microsoft.com/office/drawing/2014/main" id="{C8909610-E883-4E2A-990B-4E6E00769472}"/>
                      </a:ext>
                    </a:extLst>
                  </p:cNvPr>
                  <p:cNvSpPr/>
                  <p:nvPr/>
                </p:nvSpPr>
                <p:spPr>
                  <a:xfrm>
                    <a:off x="7412181" y="5036170"/>
                    <a:ext cx="270163" cy="921373"/>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grpSp>
          <p:nvGrpSpPr>
            <p:cNvPr id="125" name="Group 124">
              <a:extLst>
                <a:ext uri="{FF2B5EF4-FFF2-40B4-BE49-F238E27FC236}">
                  <a16:creationId xmlns:a16="http://schemas.microsoft.com/office/drawing/2014/main" id="{F44FA2CF-8149-45C7-B551-FC87524AD16B}"/>
                </a:ext>
              </a:extLst>
            </p:cNvPr>
            <p:cNvGrpSpPr/>
            <p:nvPr/>
          </p:nvGrpSpPr>
          <p:grpSpPr>
            <a:xfrm>
              <a:off x="8666017" y="1480459"/>
              <a:ext cx="1058139" cy="921461"/>
              <a:chOff x="6871855" y="5036082"/>
              <a:chExt cx="1620978" cy="921461"/>
            </a:xfrm>
          </p:grpSpPr>
          <p:grpSp>
            <p:nvGrpSpPr>
              <p:cNvPr id="126" name="Group 125">
                <a:extLst>
                  <a:ext uri="{FF2B5EF4-FFF2-40B4-BE49-F238E27FC236}">
                    <a16:creationId xmlns:a16="http://schemas.microsoft.com/office/drawing/2014/main" id="{BE52551D-2341-4980-8018-51C7DB9E9CE0}"/>
                  </a:ext>
                </a:extLst>
              </p:cNvPr>
              <p:cNvGrpSpPr/>
              <p:nvPr/>
            </p:nvGrpSpPr>
            <p:grpSpPr>
              <a:xfrm>
                <a:off x="6871855" y="5036126"/>
                <a:ext cx="810489" cy="921417"/>
                <a:chOff x="6871855" y="5036126"/>
                <a:chExt cx="810489" cy="921417"/>
              </a:xfrm>
            </p:grpSpPr>
            <p:sp>
              <p:nvSpPr>
                <p:cNvPr id="131" name="Freeform: Shape 130">
                  <a:extLst>
                    <a:ext uri="{FF2B5EF4-FFF2-40B4-BE49-F238E27FC236}">
                      <a16:creationId xmlns:a16="http://schemas.microsoft.com/office/drawing/2014/main" id="{647CDC90-403F-4308-B99B-C256B26CA0C2}"/>
                    </a:ext>
                  </a:extLst>
                </p:cNvPr>
                <p:cNvSpPr/>
                <p:nvPr/>
              </p:nvSpPr>
              <p:spPr>
                <a:xfrm>
                  <a:off x="6871855" y="5036126"/>
                  <a:ext cx="270163" cy="921373"/>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Freeform: Shape 131">
                  <a:extLst>
                    <a:ext uri="{FF2B5EF4-FFF2-40B4-BE49-F238E27FC236}">
                      <a16:creationId xmlns:a16="http://schemas.microsoft.com/office/drawing/2014/main" id="{C722A48B-1150-4B10-B3E1-EF218E2DA2BE}"/>
                    </a:ext>
                  </a:extLst>
                </p:cNvPr>
                <p:cNvSpPr/>
                <p:nvPr/>
              </p:nvSpPr>
              <p:spPr>
                <a:xfrm>
                  <a:off x="7142018" y="5036126"/>
                  <a:ext cx="270163" cy="921373"/>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3" name="Freeform: Shape 132">
                  <a:extLst>
                    <a:ext uri="{FF2B5EF4-FFF2-40B4-BE49-F238E27FC236}">
                      <a16:creationId xmlns:a16="http://schemas.microsoft.com/office/drawing/2014/main" id="{A4EA2A73-F1C7-4CCE-9341-B8C54BD4600C}"/>
                    </a:ext>
                  </a:extLst>
                </p:cNvPr>
                <p:cNvSpPr/>
                <p:nvPr/>
              </p:nvSpPr>
              <p:spPr>
                <a:xfrm>
                  <a:off x="7412181" y="5036170"/>
                  <a:ext cx="270163" cy="921373"/>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27" name="Group 126">
                <a:extLst>
                  <a:ext uri="{FF2B5EF4-FFF2-40B4-BE49-F238E27FC236}">
                    <a16:creationId xmlns:a16="http://schemas.microsoft.com/office/drawing/2014/main" id="{B07DC367-7382-463B-85ED-052DB7B4693D}"/>
                  </a:ext>
                </a:extLst>
              </p:cNvPr>
              <p:cNvGrpSpPr/>
              <p:nvPr/>
            </p:nvGrpSpPr>
            <p:grpSpPr>
              <a:xfrm>
                <a:off x="7682344" y="5036082"/>
                <a:ext cx="810489" cy="921417"/>
                <a:chOff x="6871855" y="5036126"/>
                <a:chExt cx="810489" cy="921417"/>
              </a:xfrm>
            </p:grpSpPr>
            <p:sp>
              <p:nvSpPr>
                <p:cNvPr id="128" name="Freeform: Shape 127">
                  <a:extLst>
                    <a:ext uri="{FF2B5EF4-FFF2-40B4-BE49-F238E27FC236}">
                      <a16:creationId xmlns:a16="http://schemas.microsoft.com/office/drawing/2014/main" id="{559F5F35-5125-4255-9F37-ACDF4F10C541}"/>
                    </a:ext>
                  </a:extLst>
                </p:cNvPr>
                <p:cNvSpPr/>
                <p:nvPr/>
              </p:nvSpPr>
              <p:spPr>
                <a:xfrm>
                  <a:off x="6871855" y="5036126"/>
                  <a:ext cx="270163" cy="921373"/>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Freeform: Shape 128">
                  <a:extLst>
                    <a:ext uri="{FF2B5EF4-FFF2-40B4-BE49-F238E27FC236}">
                      <a16:creationId xmlns:a16="http://schemas.microsoft.com/office/drawing/2014/main" id="{8706D384-C0B8-4832-A4F6-6F913B4BD166}"/>
                    </a:ext>
                  </a:extLst>
                </p:cNvPr>
                <p:cNvSpPr/>
                <p:nvPr/>
              </p:nvSpPr>
              <p:spPr>
                <a:xfrm>
                  <a:off x="7142018" y="5036126"/>
                  <a:ext cx="270163" cy="921373"/>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Freeform: Shape 129">
                  <a:extLst>
                    <a:ext uri="{FF2B5EF4-FFF2-40B4-BE49-F238E27FC236}">
                      <a16:creationId xmlns:a16="http://schemas.microsoft.com/office/drawing/2014/main" id="{9CAA1DD6-B000-4CFE-A863-A6C4A8706202}"/>
                    </a:ext>
                  </a:extLst>
                </p:cNvPr>
                <p:cNvSpPr/>
                <p:nvPr/>
              </p:nvSpPr>
              <p:spPr>
                <a:xfrm>
                  <a:off x="7412181" y="5036170"/>
                  <a:ext cx="270163" cy="921373"/>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grpSp>
        <p:nvGrpSpPr>
          <p:cNvPr id="152" name="Group 151">
            <a:extLst>
              <a:ext uri="{FF2B5EF4-FFF2-40B4-BE49-F238E27FC236}">
                <a16:creationId xmlns:a16="http://schemas.microsoft.com/office/drawing/2014/main" id="{C800BB66-644F-432B-8A3C-24BABB1A94DF}"/>
              </a:ext>
            </a:extLst>
          </p:cNvPr>
          <p:cNvGrpSpPr/>
          <p:nvPr/>
        </p:nvGrpSpPr>
        <p:grpSpPr>
          <a:xfrm>
            <a:off x="5656388" y="2530269"/>
            <a:ext cx="1427724" cy="163328"/>
            <a:chOff x="6549740" y="3694228"/>
            <a:chExt cx="3174416" cy="563103"/>
          </a:xfrm>
        </p:grpSpPr>
        <p:sp>
          <p:nvSpPr>
            <p:cNvPr id="154" name="Freeform: Shape 153">
              <a:extLst>
                <a:ext uri="{FF2B5EF4-FFF2-40B4-BE49-F238E27FC236}">
                  <a16:creationId xmlns:a16="http://schemas.microsoft.com/office/drawing/2014/main" id="{99EA5FC1-C04A-469D-AF2B-F25F491A3FD9}"/>
                </a:ext>
              </a:extLst>
            </p:cNvPr>
            <p:cNvSpPr/>
            <p:nvPr/>
          </p:nvSpPr>
          <p:spPr>
            <a:xfrm>
              <a:off x="6549740" y="3909968"/>
              <a:ext cx="176357" cy="146544"/>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6" name="Freeform: Shape 155">
              <a:extLst>
                <a:ext uri="{FF2B5EF4-FFF2-40B4-BE49-F238E27FC236}">
                  <a16:creationId xmlns:a16="http://schemas.microsoft.com/office/drawing/2014/main" id="{C61C5E86-74CE-49B6-AE0D-BC3423A1C2AF}"/>
                </a:ext>
              </a:extLst>
            </p:cNvPr>
            <p:cNvSpPr/>
            <p:nvPr/>
          </p:nvSpPr>
          <p:spPr>
            <a:xfrm>
              <a:off x="6726097" y="3909968"/>
              <a:ext cx="176357" cy="146544"/>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7" name="Freeform: Shape 156">
              <a:extLst>
                <a:ext uri="{FF2B5EF4-FFF2-40B4-BE49-F238E27FC236}">
                  <a16:creationId xmlns:a16="http://schemas.microsoft.com/office/drawing/2014/main" id="{64594672-D006-4220-B97A-82D4E369145E}"/>
                </a:ext>
              </a:extLst>
            </p:cNvPr>
            <p:cNvSpPr/>
            <p:nvPr/>
          </p:nvSpPr>
          <p:spPr>
            <a:xfrm>
              <a:off x="6902453" y="3910012"/>
              <a:ext cx="176357" cy="146544"/>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9" name="Freeform: Shape 158">
              <a:extLst>
                <a:ext uri="{FF2B5EF4-FFF2-40B4-BE49-F238E27FC236}">
                  <a16:creationId xmlns:a16="http://schemas.microsoft.com/office/drawing/2014/main" id="{3EE565BC-C6C3-4577-9136-C68E4BB0E68D}"/>
                </a:ext>
              </a:extLst>
            </p:cNvPr>
            <p:cNvSpPr/>
            <p:nvPr/>
          </p:nvSpPr>
          <p:spPr>
            <a:xfrm>
              <a:off x="7078810" y="3909924"/>
              <a:ext cx="176357" cy="146544"/>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0" name="Freeform: Shape 159">
              <a:extLst>
                <a:ext uri="{FF2B5EF4-FFF2-40B4-BE49-F238E27FC236}">
                  <a16:creationId xmlns:a16="http://schemas.microsoft.com/office/drawing/2014/main" id="{504EB181-DC60-4935-AC84-872586A12CA1}"/>
                </a:ext>
              </a:extLst>
            </p:cNvPr>
            <p:cNvSpPr/>
            <p:nvPr/>
          </p:nvSpPr>
          <p:spPr>
            <a:xfrm>
              <a:off x="7255168" y="3694316"/>
              <a:ext cx="176357" cy="562971"/>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1" name="Freeform: Shape 160">
              <a:extLst>
                <a:ext uri="{FF2B5EF4-FFF2-40B4-BE49-F238E27FC236}">
                  <a16:creationId xmlns:a16="http://schemas.microsoft.com/office/drawing/2014/main" id="{668852EF-35AF-4AFB-8156-6C2FD2AC843A}"/>
                </a:ext>
              </a:extLst>
            </p:cNvPr>
            <p:cNvSpPr/>
            <p:nvPr/>
          </p:nvSpPr>
          <p:spPr>
            <a:xfrm>
              <a:off x="7431524" y="3694360"/>
              <a:ext cx="176357" cy="562971"/>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2" name="Freeform: Shape 161">
              <a:extLst>
                <a:ext uri="{FF2B5EF4-FFF2-40B4-BE49-F238E27FC236}">
                  <a16:creationId xmlns:a16="http://schemas.microsoft.com/office/drawing/2014/main" id="{FA4793D2-2910-49EC-A125-17355E2BA597}"/>
                </a:ext>
              </a:extLst>
            </p:cNvPr>
            <p:cNvSpPr/>
            <p:nvPr/>
          </p:nvSpPr>
          <p:spPr>
            <a:xfrm>
              <a:off x="7607880" y="3694360"/>
              <a:ext cx="176357" cy="562971"/>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4" name="Freeform: Shape 163">
              <a:extLst>
                <a:ext uri="{FF2B5EF4-FFF2-40B4-BE49-F238E27FC236}">
                  <a16:creationId xmlns:a16="http://schemas.microsoft.com/office/drawing/2014/main" id="{346FCAEF-F549-4C14-9D0F-90873973C245}"/>
                </a:ext>
              </a:extLst>
            </p:cNvPr>
            <p:cNvSpPr/>
            <p:nvPr/>
          </p:nvSpPr>
          <p:spPr>
            <a:xfrm>
              <a:off x="7784237" y="3694316"/>
              <a:ext cx="176357" cy="563015"/>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6" name="Freeform: Shape 165">
              <a:extLst>
                <a:ext uri="{FF2B5EF4-FFF2-40B4-BE49-F238E27FC236}">
                  <a16:creationId xmlns:a16="http://schemas.microsoft.com/office/drawing/2014/main" id="{D4B02AA2-1DC4-4862-A8CE-4B31E0CA1635}"/>
                </a:ext>
              </a:extLst>
            </p:cNvPr>
            <p:cNvSpPr/>
            <p:nvPr/>
          </p:nvSpPr>
          <p:spPr>
            <a:xfrm>
              <a:off x="7960593" y="3910012"/>
              <a:ext cx="176357" cy="146544"/>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7" name="Freeform: Shape 166">
              <a:extLst>
                <a:ext uri="{FF2B5EF4-FFF2-40B4-BE49-F238E27FC236}">
                  <a16:creationId xmlns:a16="http://schemas.microsoft.com/office/drawing/2014/main" id="{AA3E301F-0D83-4754-B40E-BE42CA058B2F}"/>
                </a:ext>
              </a:extLst>
            </p:cNvPr>
            <p:cNvSpPr/>
            <p:nvPr/>
          </p:nvSpPr>
          <p:spPr>
            <a:xfrm>
              <a:off x="8136950" y="3909924"/>
              <a:ext cx="176357" cy="146544"/>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1" name="Freeform: Shape 170">
              <a:extLst>
                <a:ext uri="{FF2B5EF4-FFF2-40B4-BE49-F238E27FC236}">
                  <a16:creationId xmlns:a16="http://schemas.microsoft.com/office/drawing/2014/main" id="{44DB12D7-F172-479C-A6AE-773ECE3D5AA6}"/>
                </a:ext>
              </a:extLst>
            </p:cNvPr>
            <p:cNvSpPr/>
            <p:nvPr/>
          </p:nvSpPr>
          <p:spPr>
            <a:xfrm>
              <a:off x="8313307" y="3909924"/>
              <a:ext cx="176357" cy="146544"/>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3" name="Freeform: Shape 172">
              <a:extLst>
                <a:ext uri="{FF2B5EF4-FFF2-40B4-BE49-F238E27FC236}">
                  <a16:creationId xmlns:a16="http://schemas.microsoft.com/office/drawing/2014/main" id="{D992F28B-0719-4667-8C76-939B3005B44A}"/>
                </a:ext>
              </a:extLst>
            </p:cNvPr>
            <p:cNvSpPr/>
            <p:nvPr/>
          </p:nvSpPr>
          <p:spPr>
            <a:xfrm>
              <a:off x="8489663" y="3909968"/>
              <a:ext cx="176357" cy="146544"/>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5" name="Freeform: Shape 174">
              <a:extLst>
                <a:ext uri="{FF2B5EF4-FFF2-40B4-BE49-F238E27FC236}">
                  <a16:creationId xmlns:a16="http://schemas.microsoft.com/office/drawing/2014/main" id="{0F145473-BA49-4B60-A9AD-D658BA28D50A}"/>
                </a:ext>
              </a:extLst>
            </p:cNvPr>
            <p:cNvSpPr/>
            <p:nvPr/>
          </p:nvSpPr>
          <p:spPr>
            <a:xfrm>
              <a:off x="8666018" y="3694272"/>
              <a:ext cx="176357" cy="562971"/>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6" name="Freeform: Shape 175">
              <a:extLst>
                <a:ext uri="{FF2B5EF4-FFF2-40B4-BE49-F238E27FC236}">
                  <a16:creationId xmlns:a16="http://schemas.microsoft.com/office/drawing/2014/main" id="{CDF608A9-EA1C-4210-B861-8E28A5607669}"/>
                </a:ext>
              </a:extLst>
            </p:cNvPr>
            <p:cNvSpPr/>
            <p:nvPr/>
          </p:nvSpPr>
          <p:spPr>
            <a:xfrm>
              <a:off x="8842375" y="3694272"/>
              <a:ext cx="176357" cy="562971"/>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7" name="Freeform: Shape 176">
              <a:extLst>
                <a:ext uri="{FF2B5EF4-FFF2-40B4-BE49-F238E27FC236}">
                  <a16:creationId xmlns:a16="http://schemas.microsoft.com/office/drawing/2014/main" id="{5711BFC8-D1DB-4C11-A0A7-180C42DB646C}"/>
                </a:ext>
              </a:extLst>
            </p:cNvPr>
            <p:cNvSpPr/>
            <p:nvPr/>
          </p:nvSpPr>
          <p:spPr>
            <a:xfrm>
              <a:off x="9018731" y="3694316"/>
              <a:ext cx="176357" cy="562971"/>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8" name="Freeform: Shape 177">
              <a:extLst>
                <a:ext uri="{FF2B5EF4-FFF2-40B4-BE49-F238E27FC236}">
                  <a16:creationId xmlns:a16="http://schemas.microsoft.com/office/drawing/2014/main" id="{70A5A556-E2B1-46DC-934C-FCF209B1279E}"/>
                </a:ext>
              </a:extLst>
            </p:cNvPr>
            <p:cNvSpPr/>
            <p:nvPr/>
          </p:nvSpPr>
          <p:spPr>
            <a:xfrm>
              <a:off x="9195088" y="3694228"/>
              <a:ext cx="176357" cy="562971"/>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9" name="Freeform: Shape 178">
              <a:extLst>
                <a:ext uri="{FF2B5EF4-FFF2-40B4-BE49-F238E27FC236}">
                  <a16:creationId xmlns:a16="http://schemas.microsoft.com/office/drawing/2014/main" id="{63247E62-6BB6-40C3-908D-9B712ED22084}"/>
                </a:ext>
              </a:extLst>
            </p:cNvPr>
            <p:cNvSpPr/>
            <p:nvPr/>
          </p:nvSpPr>
          <p:spPr>
            <a:xfrm>
              <a:off x="9371443" y="3909925"/>
              <a:ext cx="176357" cy="146544"/>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1" name="Freeform: Shape 180">
              <a:extLst>
                <a:ext uri="{FF2B5EF4-FFF2-40B4-BE49-F238E27FC236}">
                  <a16:creationId xmlns:a16="http://schemas.microsoft.com/office/drawing/2014/main" id="{B8955630-9548-4847-8C84-3FBC54FB47A9}"/>
                </a:ext>
              </a:extLst>
            </p:cNvPr>
            <p:cNvSpPr/>
            <p:nvPr/>
          </p:nvSpPr>
          <p:spPr>
            <a:xfrm>
              <a:off x="9547799" y="3909969"/>
              <a:ext cx="176357" cy="146544"/>
            </a:xfrm>
            <a:custGeom>
              <a:avLst/>
              <a:gdLst>
                <a:gd name="connsiteX0" fmla="*/ 0 w 1981200"/>
                <a:gd name="connsiteY0" fmla="*/ 1295400 h 2493864"/>
                <a:gd name="connsiteX1" fmla="*/ 519545 w 1981200"/>
                <a:gd name="connsiteY1" fmla="*/ 0 h 2493864"/>
                <a:gd name="connsiteX2" fmla="*/ 1039090 w 1981200"/>
                <a:gd name="connsiteY2" fmla="*/ 1295400 h 2493864"/>
                <a:gd name="connsiteX3" fmla="*/ 1454727 w 1981200"/>
                <a:gd name="connsiteY3" fmla="*/ 2493819 h 2493864"/>
                <a:gd name="connsiteX4" fmla="*/ 1981200 w 1981200"/>
                <a:gd name="connsiteY4" fmla="*/ 1253837 h 2493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2493864">
                  <a:moveTo>
                    <a:pt x="0" y="1295400"/>
                  </a:moveTo>
                  <a:cubicBezTo>
                    <a:pt x="173181" y="647700"/>
                    <a:pt x="346363" y="0"/>
                    <a:pt x="519545" y="0"/>
                  </a:cubicBezTo>
                  <a:cubicBezTo>
                    <a:pt x="692727" y="0"/>
                    <a:pt x="883226" y="879764"/>
                    <a:pt x="1039090" y="1295400"/>
                  </a:cubicBezTo>
                  <a:cubicBezTo>
                    <a:pt x="1194954" y="1711036"/>
                    <a:pt x="1297709" y="2500746"/>
                    <a:pt x="1454727" y="2493819"/>
                  </a:cubicBezTo>
                  <a:cubicBezTo>
                    <a:pt x="1611745" y="2486892"/>
                    <a:pt x="1796472" y="1870364"/>
                    <a:pt x="1981200" y="125383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77" name="Straight Arrow Connector 76">
            <a:extLst>
              <a:ext uri="{FF2B5EF4-FFF2-40B4-BE49-F238E27FC236}">
                <a16:creationId xmlns:a16="http://schemas.microsoft.com/office/drawing/2014/main" id="{1B1149F3-A944-4B1A-85E7-DB788F49E828}"/>
              </a:ext>
            </a:extLst>
          </p:cNvPr>
          <p:cNvCxnSpPr>
            <a:cxnSpLocks/>
          </p:cNvCxnSpPr>
          <p:nvPr/>
        </p:nvCxnSpPr>
        <p:spPr>
          <a:xfrm flipH="1">
            <a:off x="5496899" y="2611914"/>
            <a:ext cx="159489" cy="0"/>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B00ACB0D-D1A3-4B46-A29A-02CF719F9A14}"/>
              </a:ext>
            </a:extLst>
          </p:cNvPr>
          <p:cNvCxnSpPr>
            <a:cxnSpLocks/>
          </p:cNvCxnSpPr>
          <p:nvPr/>
        </p:nvCxnSpPr>
        <p:spPr>
          <a:xfrm>
            <a:off x="6966958" y="2175294"/>
            <a:ext cx="165476" cy="0"/>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C54B8652-D936-4843-A0FF-D94D5DA853BD}"/>
              </a:ext>
            </a:extLst>
          </p:cNvPr>
          <p:cNvCxnSpPr>
            <a:cxnSpLocks/>
            <a:stCxn id="36" idx="0"/>
            <a:endCxn id="5" idx="0"/>
          </p:cNvCxnSpPr>
          <p:nvPr/>
        </p:nvCxnSpPr>
        <p:spPr>
          <a:xfrm rot="16200000" flipV="1">
            <a:off x="6923581" y="1077178"/>
            <a:ext cx="12700" cy="4285108"/>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BF770CD-810C-411D-BAF2-122E908CA72F}"/>
                  </a:ext>
                </a:extLst>
              </p:cNvPr>
              <p:cNvSpPr txBox="1"/>
              <p:nvPr/>
            </p:nvSpPr>
            <p:spPr>
              <a:xfrm>
                <a:off x="10266108" y="3825339"/>
                <a:ext cx="297982" cy="55335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600" b="0" i="1" smtClean="0">
                              <a:solidFill>
                                <a:schemeClr val="tx1"/>
                              </a:solidFill>
                              <a:latin typeface="Cambria Math" panose="02040503050406030204" pitchFamily="18" charset="0"/>
                            </a:rPr>
                          </m:ctrlPr>
                        </m:fPr>
                        <m:num>
                          <m:r>
                            <a:rPr lang="en-US" sz="1600" b="0" i="1" smtClean="0">
                              <a:solidFill>
                                <a:schemeClr val="tx1"/>
                              </a:solidFill>
                              <a:latin typeface="Cambria Math" panose="02040503050406030204" pitchFamily="18" charset="0"/>
                            </a:rPr>
                            <m:t>𝐺</m:t>
                          </m:r>
                        </m:num>
                        <m:den>
                          <m:r>
                            <a:rPr lang="en-US" sz="1600" b="0" i="1" smtClean="0">
                              <a:solidFill>
                                <a:schemeClr val="tx1"/>
                              </a:solidFill>
                              <a:latin typeface="Cambria Math" panose="02040503050406030204" pitchFamily="18" charset="0"/>
                            </a:rPr>
                            <m:t>𝑃</m:t>
                          </m:r>
                        </m:den>
                      </m:f>
                    </m:oMath>
                  </m:oMathPara>
                </a14:m>
                <a:endParaRPr lang="en-US" dirty="0">
                  <a:solidFill>
                    <a:schemeClr val="accent6">
                      <a:lumMod val="75000"/>
                    </a:schemeClr>
                  </a:solidFill>
                </a:endParaRPr>
              </a:p>
            </p:txBody>
          </p:sp>
        </mc:Choice>
        <mc:Fallback xmlns="">
          <p:sp>
            <p:nvSpPr>
              <p:cNvPr id="10" name="TextBox 9">
                <a:extLst>
                  <a:ext uri="{FF2B5EF4-FFF2-40B4-BE49-F238E27FC236}">
                    <a16:creationId xmlns:a16="http://schemas.microsoft.com/office/drawing/2014/main" id="{ABF770CD-810C-411D-BAF2-122E908CA72F}"/>
                  </a:ext>
                </a:extLst>
              </p:cNvPr>
              <p:cNvSpPr txBox="1">
                <a:spLocks noRot="1" noChangeAspect="1" noMove="1" noResize="1" noEditPoints="1" noAdjustHandles="1" noChangeArrowheads="1" noChangeShapeType="1" noTextEdit="1"/>
              </p:cNvSpPr>
              <p:nvPr/>
            </p:nvSpPr>
            <p:spPr>
              <a:xfrm>
                <a:off x="10266108" y="3825339"/>
                <a:ext cx="297982" cy="55335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98617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fade">
                                      <p:cBhvr>
                                        <p:cTn id="19" dur="500"/>
                                        <p:tgtEl>
                                          <p:spTgt spid="6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fade">
                                      <p:cBhvr>
                                        <p:cTn id="25" dur="500"/>
                                        <p:tgtEl>
                                          <p:spTgt spid="7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500"/>
                                        <p:tgtEl>
                                          <p:spTgt spid="7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fade">
                                      <p:cBhvr>
                                        <p:cTn id="45" dur="500"/>
                                        <p:tgtEl>
                                          <p:spTgt spid="4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par>
                                <p:cTn id="49" presetID="10" presetClass="entr" presetSubtype="0" fill="hold"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par>
                                <p:cTn id="52" presetID="10" presetClass="entr" presetSubtype="0" fill="hold" nodeType="withEffect">
                                  <p:stCondLst>
                                    <p:cond delay="0"/>
                                  </p:stCondLst>
                                  <p:childTnLst>
                                    <p:set>
                                      <p:cBhvr>
                                        <p:cTn id="53" dur="1" fill="hold">
                                          <p:stCondLst>
                                            <p:cond delay="0"/>
                                          </p:stCondLst>
                                        </p:cTn>
                                        <p:tgtEl>
                                          <p:spTgt spid="48"/>
                                        </p:tgtEl>
                                        <p:attrNameLst>
                                          <p:attrName>style.visibility</p:attrName>
                                        </p:attrNameLst>
                                      </p:cBhvr>
                                      <p:to>
                                        <p:strVal val="visible"/>
                                      </p:to>
                                    </p:set>
                                    <p:animEffect transition="in" filter="fade">
                                      <p:cBhvr>
                                        <p:cTn id="54" dur="500"/>
                                        <p:tgtEl>
                                          <p:spTgt spid="48"/>
                                        </p:tgtEl>
                                      </p:cBhvr>
                                    </p:animEffect>
                                  </p:childTnLst>
                                </p:cTn>
                              </p:par>
                              <p:par>
                                <p:cTn id="55" presetID="10" presetClass="entr" presetSubtype="0" fill="hold" nodeType="withEffect">
                                  <p:stCondLst>
                                    <p:cond delay="0"/>
                                  </p:stCondLst>
                                  <p:childTnLst>
                                    <p:set>
                                      <p:cBhvr>
                                        <p:cTn id="56" dur="1" fill="hold">
                                          <p:stCondLst>
                                            <p:cond delay="0"/>
                                          </p:stCondLst>
                                        </p:cTn>
                                        <p:tgtEl>
                                          <p:spTgt spid="51"/>
                                        </p:tgtEl>
                                        <p:attrNameLst>
                                          <p:attrName>style.visibility</p:attrName>
                                        </p:attrNameLst>
                                      </p:cBhvr>
                                      <p:to>
                                        <p:strVal val="visible"/>
                                      </p:to>
                                    </p:set>
                                    <p:animEffect transition="in" filter="fade">
                                      <p:cBhvr>
                                        <p:cTn id="57" dur="500"/>
                                        <p:tgtEl>
                                          <p:spTgt spid="51"/>
                                        </p:tgtEl>
                                      </p:cBhvr>
                                    </p:animEffect>
                                  </p:childTnLst>
                                </p:cTn>
                              </p:par>
                              <p:par>
                                <p:cTn id="58" presetID="10" presetClass="entr" presetSubtype="0"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67"/>
                                        </p:tgtEl>
                                        <p:attrNameLst>
                                          <p:attrName>style.visibility</p:attrName>
                                        </p:attrNameLst>
                                      </p:cBhvr>
                                      <p:to>
                                        <p:strVal val="visible"/>
                                      </p:to>
                                    </p:set>
                                    <p:animEffect transition="in" filter="fade">
                                      <p:cBhvr>
                                        <p:cTn id="65" dur="500"/>
                                        <p:tgtEl>
                                          <p:spTgt spid="67"/>
                                        </p:tgtEl>
                                      </p:cBhvr>
                                    </p:animEffect>
                                  </p:childTnLst>
                                </p:cTn>
                              </p:par>
                              <p:par>
                                <p:cTn id="66" presetID="10" presetClass="entr" presetSubtype="0" fill="hold" nodeType="withEffect">
                                  <p:stCondLst>
                                    <p:cond delay="0"/>
                                  </p:stCondLst>
                                  <p:childTnLst>
                                    <p:set>
                                      <p:cBhvr>
                                        <p:cTn id="67" dur="1" fill="hold">
                                          <p:stCondLst>
                                            <p:cond delay="0"/>
                                          </p:stCondLst>
                                        </p:cTn>
                                        <p:tgtEl>
                                          <p:spTgt spid="45"/>
                                        </p:tgtEl>
                                        <p:attrNameLst>
                                          <p:attrName>style.visibility</p:attrName>
                                        </p:attrNameLst>
                                      </p:cBhvr>
                                      <p:to>
                                        <p:strVal val="visible"/>
                                      </p:to>
                                    </p:set>
                                    <p:animEffect transition="in" filter="fade">
                                      <p:cBhvr>
                                        <p:cTn id="68" dur="500"/>
                                        <p:tgtEl>
                                          <p:spTgt spid="45"/>
                                        </p:tgtEl>
                                      </p:cBhvr>
                                    </p:animEffect>
                                  </p:childTnLst>
                                </p:cTn>
                              </p:par>
                              <p:par>
                                <p:cTn id="69" presetID="10" presetClass="entr" presetSubtype="0" fill="hold" nodeType="withEffect">
                                  <p:stCondLst>
                                    <p:cond delay="0"/>
                                  </p:stCondLst>
                                  <p:childTnLst>
                                    <p:set>
                                      <p:cBhvr>
                                        <p:cTn id="70" dur="1" fill="hold">
                                          <p:stCondLst>
                                            <p:cond delay="0"/>
                                          </p:stCondLst>
                                        </p:cTn>
                                        <p:tgtEl>
                                          <p:spTgt spid="72"/>
                                        </p:tgtEl>
                                        <p:attrNameLst>
                                          <p:attrName>style.visibility</p:attrName>
                                        </p:attrNameLst>
                                      </p:cBhvr>
                                      <p:to>
                                        <p:strVal val="visible"/>
                                      </p:to>
                                    </p:set>
                                    <p:animEffect transition="in" filter="fade">
                                      <p:cBhvr>
                                        <p:cTn id="71" dur="500"/>
                                        <p:tgtEl>
                                          <p:spTgt spid="72"/>
                                        </p:tgtEl>
                                      </p:cBhvr>
                                    </p:animEffect>
                                  </p:childTnLst>
                                </p:cTn>
                              </p:par>
                              <p:par>
                                <p:cTn id="72" presetID="10" presetClass="entr" presetSubtype="0" fill="hold" nodeType="withEffect">
                                  <p:stCondLst>
                                    <p:cond delay="0"/>
                                  </p:stCondLst>
                                  <p:childTnLst>
                                    <p:set>
                                      <p:cBhvr>
                                        <p:cTn id="73" dur="1" fill="hold">
                                          <p:stCondLst>
                                            <p:cond delay="0"/>
                                          </p:stCondLst>
                                        </p:cTn>
                                        <p:tgtEl>
                                          <p:spTgt spid="74"/>
                                        </p:tgtEl>
                                        <p:attrNameLst>
                                          <p:attrName>style.visibility</p:attrName>
                                        </p:attrNameLst>
                                      </p:cBhvr>
                                      <p:to>
                                        <p:strVal val="visible"/>
                                      </p:to>
                                    </p:set>
                                    <p:animEffect transition="in" filter="fade">
                                      <p:cBhvr>
                                        <p:cTn id="74" dur="500"/>
                                        <p:tgtEl>
                                          <p:spTgt spid="74"/>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92"/>
                                        </p:tgtEl>
                                        <p:attrNameLst>
                                          <p:attrName>style.visibility</p:attrName>
                                        </p:attrNameLst>
                                      </p:cBhvr>
                                      <p:to>
                                        <p:strVal val="visible"/>
                                      </p:to>
                                    </p:set>
                                    <p:animEffect transition="in" filter="fade">
                                      <p:cBhvr>
                                        <p:cTn id="77" dur="500"/>
                                        <p:tgtEl>
                                          <p:spTgt spid="92"/>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94"/>
                                        </p:tgtEl>
                                        <p:attrNameLst>
                                          <p:attrName>style.visibility</p:attrName>
                                        </p:attrNameLst>
                                      </p:cBhvr>
                                      <p:to>
                                        <p:strVal val="visible"/>
                                      </p:to>
                                    </p:set>
                                    <p:animEffect transition="in" filter="fade">
                                      <p:cBhvr>
                                        <p:cTn id="82" dur="500"/>
                                        <p:tgtEl>
                                          <p:spTgt spid="94"/>
                                        </p:tgtEl>
                                      </p:cBhvr>
                                    </p:animEffect>
                                  </p:childTnLst>
                                </p:cTn>
                              </p:par>
                              <p:par>
                                <p:cTn id="83" presetID="10" presetClass="entr" presetSubtype="0" fill="hold" nodeType="with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fade">
                                      <p:cBhvr>
                                        <p:cTn id="85" dur="500"/>
                                        <p:tgtEl>
                                          <p:spTgt spid="46"/>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99"/>
                                        </p:tgtEl>
                                        <p:attrNameLst>
                                          <p:attrName>style.visibility</p:attrName>
                                        </p:attrNameLst>
                                      </p:cBhvr>
                                      <p:to>
                                        <p:strVal val="visible"/>
                                      </p:to>
                                    </p:set>
                                    <p:animEffect transition="in" filter="fade">
                                      <p:cBhvr>
                                        <p:cTn id="88" dur="500"/>
                                        <p:tgtEl>
                                          <p:spTgt spid="9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00"/>
                                        </p:tgtEl>
                                        <p:attrNameLst>
                                          <p:attrName>style.visibility</p:attrName>
                                        </p:attrNameLst>
                                      </p:cBhvr>
                                      <p:to>
                                        <p:strVal val="visible"/>
                                      </p:to>
                                    </p:set>
                                    <p:animEffect transition="in" filter="fade">
                                      <p:cBhvr>
                                        <p:cTn id="91" dur="500"/>
                                        <p:tgtEl>
                                          <p:spTgt spid="10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0"/>
                                        </p:tgtEl>
                                        <p:attrNameLst>
                                          <p:attrName>style.visibility</p:attrName>
                                        </p:attrNameLst>
                                      </p:cBhvr>
                                      <p:to>
                                        <p:strVal val="visible"/>
                                      </p:to>
                                    </p:set>
                                    <p:animEffect transition="in" filter="fade">
                                      <p:cBhvr>
                                        <p:cTn id="94" dur="500"/>
                                        <p:tgtEl>
                                          <p:spTgt spid="1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98"/>
                                        </p:tgtEl>
                                        <p:attrNameLst>
                                          <p:attrName>style.visibility</p:attrName>
                                        </p:attrNameLst>
                                      </p:cBhvr>
                                      <p:to>
                                        <p:strVal val="visible"/>
                                      </p:to>
                                    </p:set>
                                    <p:animEffect transition="in" filter="fade">
                                      <p:cBhvr>
                                        <p:cTn id="97" dur="500"/>
                                        <p:tgtEl>
                                          <p:spTgt spid="98"/>
                                        </p:tgtEl>
                                      </p:cBhvr>
                                    </p:animEffect>
                                  </p:childTnLst>
                                </p:cTn>
                              </p:par>
                              <p:par>
                                <p:cTn id="98" presetID="10" presetClass="entr" presetSubtype="0" fill="hold" nodeType="withEffect">
                                  <p:stCondLst>
                                    <p:cond delay="0"/>
                                  </p:stCondLst>
                                  <p:childTnLst>
                                    <p:set>
                                      <p:cBhvr>
                                        <p:cTn id="99" dur="1" fill="hold">
                                          <p:stCondLst>
                                            <p:cond delay="0"/>
                                          </p:stCondLst>
                                        </p:cTn>
                                        <p:tgtEl>
                                          <p:spTgt spid="83"/>
                                        </p:tgtEl>
                                        <p:attrNameLst>
                                          <p:attrName>style.visibility</p:attrName>
                                        </p:attrNameLst>
                                      </p:cBhvr>
                                      <p:to>
                                        <p:strVal val="visible"/>
                                      </p:to>
                                    </p:set>
                                    <p:animEffect transition="in" filter="fade">
                                      <p:cBhvr>
                                        <p:cTn id="100" dur="500"/>
                                        <p:tgtEl>
                                          <p:spTgt spid="83"/>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50"/>
                                        </p:tgtEl>
                                        <p:attrNameLst>
                                          <p:attrName>style.visibility</p:attrName>
                                        </p:attrNameLst>
                                      </p:cBhvr>
                                      <p:to>
                                        <p:strVal val="visible"/>
                                      </p:to>
                                    </p:set>
                                    <p:animEffect transition="in" filter="fade">
                                      <p:cBhvr>
                                        <p:cTn id="103" dur="500"/>
                                        <p:tgtEl>
                                          <p:spTgt spid="50"/>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6"/>
                                        </p:tgtEl>
                                        <p:attrNameLst>
                                          <p:attrName>style.visibility</p:attrName>
                                        </p:attrNameLst>
                                      </p:cBhvr>
                                      <p:to>
                                        <p:strVal val="visible"/>
                                      </p:to>
                                    </p:set>
                                    <p:animEffect transition="in" filter="fade">
                                      <p:cBhvr>
                                        <p:cTn id="106" dur="500"/>
                                        <p:tgtEl>
                                          <p:spTgt spid="36"/>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37"/>
                                        </p:tgtEl>
                                        <p:attrNameLst>
                                          <p:attrName>style.visibility</p:attrName>
                                        </p:attrNameLst>
                                      </p:cBhvr>
                                      <p:to>
                                        <p:strVal val="visible"/>
                                      </p:to>
                                    </p:set>
                                    <p:animEffect transition="in" filter="fade">
                                      <p:cBhvr>
                                        <p:cTn id="109" dur="500"/>
                                        <p:tgtEl>
                                          <p:spTgt spid="37"/>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93"/>
                                        </p:tgtEl>
                                        <p:attrNameLst>
                                          <p:attrName>style.visibility</p:attrName>
                                        </p:attrNameLst>
                                      </p:cBhvr>
                                      <p:to>
                                        <p:strVal val="visible"/>
                                      </p:to>
                                    </p:set>
                                    <p:animEffect transition="in" filter="fade">
                                      <p:cBhvr>
                                        <p:cTn id="112" dur="500"/>
                                        <p:tgtEl>
                                          <p:spTgt spid="93"/>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59"/>
                                        </p:tgtEl>
                                        <p:attrNameLst>
                                          <p:attrName>style.visibility</p:attrName>
                                        </p:attrNameLst>
                                      </p:cBhvr>
                                      <p:to>
                                        <p:strVal val="visible"/>
                                      </p:to>
                                    </p:set>
                                    <p:animEffect transition="in" filter="fade">
                                      <p:cBhvr>
                                        <p:cTn id="117" dur="500"/>
                                        <p:tgtEl>
                                          <p:spTgt spid="59"/>
                                        </p:tgtEl>
                                      </p:cBhvr>
                                    </p:animEffect>
                                  </p:childTnLst>
                                </p:cTn>
                              </p:par>
                              <p:par>
                                <p:cTn id="118" presetID="10" presetClass="entr" presetSubtype="0" fill="hold" nodeType="withEffect">
                                  <p:stCondLst>
                                    <p:cond delay="0"/>
                                  </p:stCondLst>
                                  <p:childTnLst>
                                    <p:set>
                                      <p:cBhvr>
                                        <p:cTn id="119" dur="1" fill="hold">
                                          <p:stCondLst>
                                            <p:cond delay="0"/>
                                          </p:stCondLst>
                                        </p:cTn>
                                        <p:tgtEl>
                                          <p:spTgt spid="16"/>
                                        </p:tgtEl>
                                        <p:attrNameLst>
                                          <p:attrName>style.visibility</p:attrName>
                                        </p:attrNameLst>
                                      </p:cBhvr>
                                      <p:to>
                                        <p:strVal val="visible"/>
                                      </p:to>
                                    </p:set>
                                    <p:animEffect transition="in" filter="fade">
                                      <p:cBhvr>
                                        <p:cTn id="120" dur="500"/>
                                        <p:tgtEl>
                                          <p:spTgt spid="16"/>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102"/>
                                        </p:tgtEl>
                                        <p:attrNameLst>
                                          <p:attrName>style.visibility</p:attrName>
                                        </p:attrNameLst>
                                      </p:cBhvr>
                                      <p:to>
                                        <p:strVal val="visible"/>
                                      </p:to>
                                    </p:set>
                                    <p:animEffect transition="in" filter="fade">
                                      <p:cBhvr>
                                        <p:cTn id="125" dur="500"/>
                                        <p:tgtEl>
                                          <p:spTgt spid="102"/>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103"/>
                                        </p:tgtEl>
                                        <p:attrNameLst>
                                          <p:attrName>style.visibility</p:attrName>
                                        </p:attrNameLst>
                                      </p:cBhvr>
                                      <p:to>
                                        <p:strVal val="visible"/>
                                      </p:to>
                                    </p:set>
                                    <p:animEffect transition="in" filter="fade">
                                      <p:cBhvr>
                                        <p:cTn id="130" dur="500"/>
                                        <p:tgtEl>
                                          <p:spTgt spid="103"/>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61"/>
                                        </p:tgtEl>
                                        <p:attrNameLst>
                                          <p:attrName>style.visibility</p:attrName>
                                        </p:attrNameLst>
                                      </p:cBhvr>
                                      <p:to>
                                        <p:strVal val="visible"/>
                                      </p:to>
                                    </p:set>
                                    <p:animEffect transition="in" filter="fade">
                                      <p:cBhvr>
                                        <p:cTn id="135" dur="500"/>
                                        <p:tgtEl>
                                          <p:spTgt spid="61"/>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62"/>
                                        </p:tgtEl>
                                        <p:attrNameLst>
                                          <p:attrName>style.visibility</p:attrName>
                                        </p:attrNameLst>
                                      </p:cBhvr>
                                      <p:to>
                                        <p:strVal val="visible"/>
                                      </p:to>
                                    </p:set>
                                    <p:animEffect transition="in" filter="fade">
                                      <p:cBhvr>
                                        <p:cTn id="140" dur="500"/>
                                        <p:tgtEl>
                                          <p:spTgt spid="62"/>
                                        </p:tgtEl>
                                      </p:cBhvr>
                                    </p:animEffect>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grpId="0" nodeType="clickEffect">
                                  <p:stCondLst>
                                    <p:cond delay="0"/>
                                  </p:stCondLst>
                                  <p:childTnLst>
                                    <p:set>
                                      <p:cBhvr>
                                        <p:cTn id="144" dur="1" fill="hold">
                                          <p:stCondLst>
                                            <p:cond delay="0"/>
                                          </p:stCondLst>
                                        </p:cTn>
                                        <p:tgtEl>
                                          <p:spTgt spid="63"/>
                                        </p:tgtEl>
                                        <p:attrNameLst>
                                          <p:attrName>style.visibility</p:attrName>
                                        </p:attrNameLst>
                                      </p:cBhvr>
                                      <p:to>
                                        <p:strVal val="visible"/>
                                      </p:to>
                                    </p:set>
                                    <p:animEffect transition="in" filter="fade">
                                      <p:cBhvr>
                                        <p:cTn id="145" dur="500"/>
                                        <p:tgtEl>
                                          <p:spTgt spid="63"/>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grpId="0" nodeType="clickEffect">
                                  <p:stCondLst>
                                    <p:cond delay="0"/>
                                  </p:stCondLst>
                                  <p:childTnLst>
                                    <p:set>
                                      <p:cBhvr>
                                        <p:cTn id="149" dur="1" fill="hold">
                                          <p:stCondLst>
                                            <p:cond delay="0"/>
                                          </p:stCondLst>
                                        </p:cTn>
                                        <p:tgtEl>
                                          <p:spTgt spid="110"/>
                                        </p:tgtEl>
                                        <p:attrNameLst>
                                          <p:attrName>style.visibility</p:attrName>
                                        </p:attrNameLst>
                                      </p:cBhvr>
                                      <p:to>
                                        <p:strVal val="visible"/>
                                      </p:to>
                                    </p:set>
                                    <p:animEffect transition="in" filter="fade">
                                      <p:cBhvr>
                                        <p:cTn id="150" dur="500"/>
                                        <p:tgtEl>
                                          <p:spTgt spid="110"/>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111"/>
                                        </p:tgtEl>
                                        <p:attrNameLst>
                                          <p:attrName>style.visibility</p:attrName>
                                        </p:attrNameLst>
                                      </p:cBhvr>
                                      <p:to>
                                        <p:strVal val="visible"/>
                                      </p:to>
                                    </p:set>
                                    <p:animEffect transition="in" filter="fade">
                                      <p:cBhvr>
                                        <p:cTn id="153" dur="500"/>
                                        <p:tgtEl>
                                          <p:spTgt spid="111"/>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14"/>
                                        </p:tgtEl>
                                        <p:attrNameLst>
                                          <p:attrName>style.visibility</p:attrName>
                                        </p:attrNameLst>
                                      </p:cBhvr>
                                      <p:to>
                                        <p:strVal val="visible"/>
                                      </p:to>
                                    </p:set>
                                    <p:animEffect transition="in" filter="fade">
                                      <p:cBhvr>
                                        <p:cTn id="156" dur="500"/>
                                        <p:tgtEl>
                                          <p:spTgt spid="114"/>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115"/>
                                        </p:tgtEl>
                                        <p:attrNameLst>
                                          <p:attrName>style.visibility</p:attrName>
                                        </p:attrNameLst>
                                      </p:cBhvr>
                                      <p:to>
                                        <p:strVal val="visible"/>
                                      </p:to>
                                    </p:set>
                                    <p:animEffect transition="in" filter="fade">
                                      <p:cBhvr>
                                        <p:cTn id="159" dur="500"/>
                                        <p:tgtEl>
                                          <p:spTgt spid="115"/>
                                        </p:tgtEl>
                                      </p:cBhvr>
                                    </p:animEffect>
                                  </p:childTnLst>
                                </p:cTn>
                              </p:par>
                              <p:par>
                                <p:cTn id="160" presetID="10" presetClass="entr" presetSubtype="0" fill="hold" nodeType="withEffect">
                                  <p:stCondLst>
                                    <p:cond delay="0"/>
                                  </p:stCondLst>
                                  <p:childTnLst>
                                    <p:set>
                                      <p:cBhvr>
                                        <p:cTn id="161" dur="1" fill="hold">
                                          <p:stCondLst>
                                            <p:cond delay="0"/>
                                          </p:stCondLst>
                                        </p:cTn>
                                        <p:tgtEl>
                                          <p:spTgt spid="108"/>
                                        </p:tgtEl>
                                        <p:attrNameLst>
                                          <p:attrName>style.visibility</p:attrName>
                                        </p:attrNameLst>
                                      </p:cBhvr>
                                      <p:to>
                                        <p:strVal val="visible"/>
                                      </p:to>
                                    </p:set>
                                    <p:animEffect transition="in" filter="fade">
                                      <p:cBhvr>
                                        <p:cTn id="162"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34" grpId="0" animBg="1"/>
      <p:bldP spid="35" grpId="0"/>
      <p:bldP spid="36" grpId="0" animBg="1"/>
      <p:bldP spid="37" grpId="0"/>
      <p:bldP spid="7" grpId="0" animBg="1"/>
      <p:bldP spid="39" grpId="0" animBg="1"/>
      <p:bldP spid="40" grpId="0" animBg="1"/>
      <p:bldP spid="41" grpId="0" animBg="1"/>
      <p:bldP spid="42" grpId="0" animBg="1"/>
      <p:bldP spid="66" grpId="0"/>
      <p:bldP spid="29" grpId="0" animBg="1"/>
      <p:bldP spid="50" grpId="0" animBg="1"/>
      <p:bldP spid="92" grpId="0" animBg="1"/>
      <p:bldP spid="93" grpId="0" animBg="1"/>
      <p:bldP spid="98" grpId="0"/>
      <p:bldP spid="99" grpId="0"/>
      <p:bldP spid="100" grpId="0"/>
      <p:bldP spid="61" grpId="0" animBg="1"/>
      <p:bldP spid="59" grpId="0" animBg="1"/>
      <p:bldP spid="102" grpId="0" animBg="1"/>
      <p:bldP spid="103" grpId="0" animBg="1"/>
      <p:bldP spid="62" grpId="0" animBg="1"/>
      <p:bldP spid="63" grpId="0" animBg="1"/>
      <p:bldP spid="110" grpId="0" animBg="1"/>
      <p:bldP spid="111" grpId="0"/>
      <p:bldP spid="114" grpId="0"/>
      <p:bldP spid="115" grpId="0" animBg="1"/>
      <p:bldP spid="70" grpId="0" animBg="1"/>
      <p:bldP spid="71" grpId="0"/>
      <p:bldP spid="73" grpId="0" animBg="1"/>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93628-6856-4AA6-955B-A04CCBD29F8B}"/>
              </a:ext>
            </a:extLst>
          </p:cNvPr>
          <p:cNvSpPr>
            <a:spLocks noGrp="1"/>
          </p:cNvSpPr>
          <p:nvPr>
            <p:ph type="title"/>
          </p:nvPr>
        </p:nvSpPr>
        <p:spPr/>
        <p:txBody>
          <a:bodyPr>
            <a:normAutofit/>
          </a:bodyPr>
          <a:lstStyle/>
          <a:p>
            <a:r>
              <a:rPr lang="en-US" sz="3600" dirty="0"/>
              <a:t>Probing Backscatter Channel Conditions</a:t>
            </a:r>
          </a:p>
        </p:txBody>
      </p:sp>
      <p:sp>
        <p:nvSpPr>
          <p:cNvPr id="4" name="Slide Number Placeholder 3">
            <a:extLst>
              <a:ext uri="{FF2B5EF4-FFF2-40B4-BE49-F238E27FC236}">
                <a16:creationId xmlns:a16="http://schemas.microsoft.com/office/drawing/2014/main" id="{BB4ADF4E-9A85-4A26-9694-ABFC50D58840}"/>
              </a:ext>
            </a:extLst>
          </p:cNvPr>
          <p:cNvSpPr>
            <a:spLocks noGrp="1"/>
          </p:cNvSpPr>
          <p:nvPr>
            <p:ph type="sldNum" sz="quarter" idx="12"/>
          </p:nvPr>
        </p:nvSpPr>
        <p:spPr/>
        <p:txBody>
          <a:bodyPr/>
          <a:lstStyle/>
          <a:p>
            <a:fld id="{B6F15528-21DE-4FAA-801E-634DDDAF4B2B}" type="slidenum">
              <a:rPr lang="en-US" smtClean="0"/>
              <a:pPr/>
              <a:t>9</a:t>
            </a:fld>
            <a:endParaRPr lang="en-US" dirty="0"/>
          </a:p>
        </p:txBody>
      </p:sp>
      <p:pic>
        <p:nvPicPr>
          <p:cNvPr id="8" name="图片 5">
            <a:extLst>
              <a:ext uri="{FF2B5EF4-FFF2-40B4-BE49-F238E27FC236}">
                <a16:creationId xmlns:a16="http://schemas.microsoft.com/office/drawing/2014/main" id="{76124F32-451A-474D-BD5F-4CC8758A6BB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886" t="10444" r="6000" b="43338"/>
          <a:stretch/>
        </p:blipFill>
        <p:spPr>
          <a:xfrm>
            <a:off x="7067550" y="3367990"/>
            <a:ext cx="4672647" cy="1187966"/>
          </a:xfrm>
          <a:prstGeom prst="rect">
            <a:avLst/>
          </a:prstGeom>
        </p:spPr>
      </p:pic>
      <p:pic>
        <p:nvPicPr>
          <p:cNvPr id="9" name="图片 7">
            <a:extLst>
              <a:ext uri="{FF2B5EF4-FFF2-40B4-BE49-F238E27FC236}">
                <a16:creationId xmlns:a16="http://schemas.microsoft.com/office/drawing/2014/main" id="{BFE4A778-7D68-4330-867A-2B0F275FCC9C}"/>
              </a:ext>
            </a:extLst>
          </p:cNvPr>
          <p:cNvPicPr>
            <a:picLocks noChangeAspect="1"/>
          </p:cNvPicPr>
          <p:nvPr/>
        </p:nvPicPr>
        <p:blipFill rotWithShape="1">
          <a:blip r:embed="rId4"/>
          <a:srcRect l="63091" r="3523"/>
          <a:stretch/>
        </p:blipFill>
        <p:spPr>
          <a:xfrm>
            <a:off x="7981951" y="2210296"/>
            <a:ext cx="3347560" cy="901310"/>
          </a:xfrm>
          <a:prstGeom prst="rect">
            <a:avLst/>
          </a:prstGeom>
        </p:spPr>
      </p:pic>
      <p:sp>
        <p:nvSpPr>
          <p:cNvPr id="3" name="TextBox 2">
            <a:extLst>
              <a:ext uri="{FF2B5EF4-FFF2-40B4-BE49-F238E27FC236}">
                <a16:creationId xmlns:a16="http://schemas.microsoft.com/office/drawing/2014/main" id="{6F650F74-1D6A-4620-BE18-E788F3F1C15B}"/>
              </a:ext>
            </a:extLst>
          </p:cNvPr>
          <p:cNvSpPr txBox="1"/>
          <p:nvPr/>
        </p:nvSpPr>
        <p:spPr>
          <a:xfrm>
            <a:off x="7923370" y="4551914"/>
            <a:ext cx="2979103"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Signals received by the reader</a:t>
            </a:r>
          </a:p>
        </p:txBody>
      </p:sp>
      <p:sp>
        <p:nvSpPr>
          <p:cNvPr id="5" name="Rectangle 4">
            <a:extLst>
              <a:ext uri="{FF2B5EF4-FFF2-40B4-BE49-F238E27FC236}">
                <a16:creationId xmlns:a16="http://schemas.microsoft.com/office/drawing/2014/main" id="{171B806E-E7C8-4EA9-85B0-7DBC139AD6BE}"/>
              </a:ext>
            </a:extLst>
          </p:cNvPr>
          <p:cNvSpPr/>
          <p:nvPr/>
        </p:nvSpPr>
        <p:spPr bwMode="auto">
          <a:xfrm>
            <a:off x="8067675" y="2472877"/>
            <a:ext cx="400049" cy="5334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algn="ctr"/>
            <a:endParaRPr lang="en-US"/>
          </a:p>
        </p:txBody>
      </p:sp>
      <p:cxnSp>
        <p:nvCxnSpPr>
          <p:cNvPr id="7" name="Straight Arrow Connector 6">
            <a:extLst>
              <a:ext uri="{FF2B5EF4-FFF2-40B4-BE49-F238E27FC236}">
                <a16:creationId xmlns:a16="http://schemas.microsoft.com/office/drawing/2014/main" id="{61872E1D-E7FB-4E43-A5AF-BB4F2C9A82BF}"/>
              </a:ext>
            </a:extLst>
          </p:cNvPr>
          <p:cNvCxnSpPr>
            <a:cxnSpLocks/>
          </p:cNvCxnSpPr>
          <p:nvPr/>
        </p:nvCxnSpPr>
        <p:spPr>
          <a:xfrm>
            <a:off x="7869872" y="4029075"/>
            <a:ext cx="1543050" cy="0"/>
          </a:xfrm>
          <a:prstGeom prst="straightConnector1">
            <a:avLst/>
          </a:prstGeom>
          <a:ln w="28575">
            <a:solidFill>
              <a:srgbClr val="FF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A47025CF-82C0-4F8D-8846-4B4AAFE018A0}"/>
              </a:ext>
            </a:extLst>
          </p:cNvPr>
          <p:cNvSpPr/>
          <p:nvPr/>
        </p:nvSpPr>
        <p:spPr bwMode="auto">
          <a:xfrm>
            <a:off x="7846059" y="4179996"/>
            <a:ext cx="1590675" cy="304800"/>
          </a:xfrm>
          <a:prstGeom prst="roundRect">
            <a:avLst/>
          </a:prstGeom>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sz="1600" b="1" dirty="0"/>
              <a:t>Power-up delay</a:t>
            </a:r>
          </a:p>
        </p:txBody>
      </p:sp>
      <p:sp>
        <p:nvSpPr>
          <p:cNvPr id="16" name="Rectangle: Rounded Corners 15">
            <a:extLst>
              <a:ext uri="{FF2B5EF4-FFF2-40B4-BE49-F238E27FC236}">
                <a16:creationId xmlns:a16="http://schemas.microsoft.com/office/drawing/2014/main" id="{8EFC86DC-175D-4FFF-ADCB-2912AE9F0FDC}"/>
              </a:ext>
            </a:extLst>
          </p:cNvPr>
          <p:cNvSpPr/>
          <p:nvPr/>
        </p:nvSpPr>
        <p:spPr bwMode="auto">
          <a:xfrm>
            <a:off x="8828722" y="2116746"/>
            <a:ext cx="596900" cy="304800"/>
          </a:xfrm>
          <a:prstGeom prst="roundRect">
            <a:avLst/>
          </a:prstGeom>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sz="1600" b="1" dirty="0"/>
              <a:t>RSS</a:t>
            </a:r>
          </a:p>
        </p:txBody>
      </p:sp>
      <p:cxnSp>
        <p:nvCxnSpPr>
          <p:cNvPr id="18" name="Straight Connector 17">
            <a:extLst>
              <a:ext uri="{FF2B5EF4-FFF2-40B4-BE49-F238E27FC236}">
                <a16:creationId xmlns:a16="http://schemas.microsoft.com/office/drawing/2014/main" id="{99054D71-0E21-4E41-8EBB-5611CA4360A3}"/>
              </a:ext>
            </a:extLst>
          </p:cNvPr>
          <p:cNvCxnSpPr>
            <a:cxnSpLocks/>
            <a:endCxn id="20" idx="2"/>
          </p:cNvCxnSpPr>
          <p:nvPr/>
        </p:nvCxnSpPr>
        <p:spPr>
          <a:xfrm flipV="1">
            <a:off x="7734299" y="3162796"/>
            <a:ext cx="1921432" cy="65191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5D2BBAC-8C0E-489B-BF7A-70A6C3CB41CB}"/>
              </a:ext>
            </a:extLst>
          </p:cNvPr>
          <p:cNvSpPr/>
          <p:nvPr/>
        </p:nvSpPr>
        <p:spPr bwMode="auto">
          <a:xfrm>
            <a:off x="7981951" y="1830641"/>
            <a:ext cx="3347560" cy="1332155"/>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algn="ctr"/>
            <a:endParaRPr lang="en-US"/>
          </a:p>
        </p:txBody>
      </p:sp>
      <p:cxnSp>
        <p:nvCxnSpPr>
          <p:cNvPr id="23" name="Straight Arrow Connector 22">
            <a:extLst>
              <a:ext uri="{FF2B5EF4-FFF2-40B4-BE49-F238E27FC236}">
                <a16:creationId xmlns:a16="http://schemas.microsoft.com/office/drawing/2014/main" id="{F2CD4BD2-D172-4EA4-9D33-A43C60735FF1}"/>
              </a:ext>
            </a:extLst>
          </p:cNvPr>
          <p:cNvCxnSpPr>
            <a:cxnSpLocks/>
          </p:cNvCxnSpPr>
          <p:nvPr/>
        </p:nvCxnSpPr>
        <p:spPr>
          <a:xfrm>
            <a:off x="9127172" y="2472877"/>
            <a:ext cx="0" cy="511344"/>
          </a:xfrm>
          <a:prstGeom prst="straightConnector1">
            <a:avLst/>
          </a:prstGeom>
          <a:ln w="28575">
            <a:solidFill>
              <a:srgbClr val="FF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307A932-B06A-4B81-9BCA-A54920234DF4}"/>
              </a:ext>
            </a:extLst>
          </p:cNvPr>
          <p:cNvCxnSpPr>
            <a:cxnSpLocks/>
          </p:cNvCxnSpPr>
          <p:nvPr/>
        </p:nvCxnSpPr>
        <p:spPr>
          <a:xfrm>
            <a:off x="11232197" y="2286438"/>
            <a:ext cx="0" cy="453139"/>
          </a:xfrm>
          <a:prstGeom prst="straightConnector1">
            <a:avLst/>
          </a:prstGeom>
          <a:ln w="28575">
            <a:solidFill>
              <a:srgbClr val="FF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EC636FDB-680C-4A2B-926B-486C3717A65A}"/>
              </a:ext>
            </a:extLst>
          </p:cNvPr>
          <p:cNvSpPr/>
          <p:nvPr/>
        </p:nvSpPr>
        <p:spPr bwMode="auto">
          <a:xfrm>
            <a:off x="10344150" y="1944695"/>
            <a:ext cx="790734" cy="453139"/>
          </a:xfrm>
          <a:prstGeom prst="roundRect">
            <a:avLst/>
          </a:prstGeom>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sz="1600" b="1" dirty="0"/>
              <a:t>Noise level</a:t>
            </a:r>
          </a:p>
        </p:txBody>
      </p:sp>
      <p:sp>
        <p:nvSpPr>
          <p:cNvPr id="28" name="Rectangle: Rounded Corners 27">
            <a:extLst>
              <a:ext uri="{FF2B5EF4-FFF2-40B4-BE49-F238E27FC236}">
                <a16:creationId xmlns:a16="http://schemas.microsoft.com/office/drawing/2014/main" id="{ED54A842-BDCB-4295-9F3E-614E7ED9F540}"/>
              </a:ext>
            </a:extLst>
          </p:cNvPr>
          <p:cNvSpPr/>
          <p:nvPr/>
        </p:nvSpPr>
        <p:spPr bwMode="auto">
          <a:xfrm>
            <a:off x="6351271" y="1905496"/>
            <a:ext cx="1851184" cy="453139"/>
          </a:xfrm>
          <a:prstGeom prst="roundRect">
            <a:avLst/>
          </a:prstGeom>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sz="1600" b="1" dirty="0"/>
              <a:t>Channel frequency response</a:t>
            </a:r>
          </a:p>
        </p:txBody>
      </p:sp>
      <p:cxnSp>
        <p:nvCxnSpPr>
          <p:cNvPr id="30" name="Straight Arrow Connector 29">
            <a:extLst>
              <a:ext uri="{FF2B5EF4-FFF2-40B4-BE49-F238E27FC236}">
                <a16:creationId xmlns:a16="http://schemas.microsoft.com/office/drawing/2014/main" id="{EF2BD677-77A5-4680-A2A5-BCC3393D7F49}"/>
              </a:ext>
            </a:extLst>
          </p:cNvPr>
          <p:cNvCxnSpPr>
            <a:cxnSpLocks/>
          </p:cNvCxnSpPr>
          <p:nvPr/>
        </p:nvCxnSpPr>
        <p:spPr>
          <a:xfrm flipH="1">
            <a:off x="7724775" y="2739577"/>
            <a:ext cx="342900" cy="0"/>
          </a:xfrm>
          <a:prstGeom prst="straightConnector1">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4B212151-FBA8-4AC3-A495-B9A647845A64}"/>
              </a:ext>
            </a:extLst>
          </p:cNvPr>
          <p:cNvPicPr>
            <a:picLocks noChangeAspect="1"/>
          </p:cNvPicPr>
          <p:nvPr/>
        </p:nvPicPr>
        <p:blipFill>
          <a:blip r:embed="rId5"/>
          <a:stretch>
            <a:fillRect/>
          </a:stretch>
        </p:blipFill>
        <p:spPr>
          <a:xfrm>
            <a:off x="6660835" y="2397834"/>
            <a:ext cx="964405" cy="777243"/>
          </a:xfrm>
          <a:prstGeom prst="rect">
            <a:avLst/>
          </a:prstGeom>
        </p:spPr>
      </p:pic>
      <p:cxnSp>
        <p:nvCxnSpPr>
          <p:cNvPr id="37" name="Straight Arrow Connector 36">
            <a:extLst>
              <a:ext uri="{FF2B5EF4-FFF2-40B4-BE49-F238E27FC236}">
                <a16:creationId xmlns:a16="http://schemas.microsoft.com/office/drawing/2014/main" id="{095250FF-A990-4DF8-B22E-413F3D12DDBA}"/>
              </a:ext>
            </a:extLst>
          </p:cNvPr>
          <p:cNvCxnSpPr/>
          <p:nvPr/>
        </p:nvCxnSpPr>
        <p:spPr>
          <a:xfrm flipV="1">
            <a:off x="6651310" y="2429723"/>
            <a:ext cx="0" cy="7591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5BD30E4-4582-4260-A9EE-4FA98660AFEC}"/>
              </a:ext>
            </a:extLst>
          </p:cNvPr>
          <p:cNvCxnSpPr>
            <a:cxnSpLocks/>
          </p:cNvCxnSpPr>
          <p:nvPr/>
        </p:nvCxnSpPr>
        <p:spPr>
          <a:xfrm>
            <a:off x="6651310" y="3188880"/>
            <a:ext cx="107346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Content Placeholder 2">
            <a:extLst>
              <a:ext uri="{FF2B5EF4-FFF2-40B4-BE49-F238E27FC236}">
                <a16:creationId xmlns:a16="http://schemas.microsoft.com/office/drawing/2014/main" id="{DFD00682-FE0F-4E64-BA50-1F48D8A79348}"/>
              </a:ext>
            </a:extLst>
          </p:cNvPr>
          <p:cNvSpPr>
            <a:spLocks noGrp="1"/>
          </p:cNvSpPr>
          <p:nvPr>
            <p:ph idx="1"/>
          </p:nvPr>
        </p:nvSpPr>
        <p:spPr>
          <a:xfrm>
            <a:off x="609599" y="1219199"/>
            <a:ext cx="5847083" cy="5502289"/>
          </a:xfrm>
        </p:spPr>
        <p:txBody>
          <a:bodyPr>
            <a:normAutofit/>
          </a:bodyPr>
          <a:lstStyle/>
          <a:p>
            <a:r>
              <a:rPr lang="en-US" sz="3200" b="1" dirty="0"/>
              <a:t>Channel condition metrics</a:t>
            </a:r>
          </a:p>
          <a:p>
            <a:pPr lvl="1"/>
            <a:r>
              <a:rPr lang="en-US" sz="2400" u="sng" dirty="0"/>
              <a:t>Channel frequency response</a:t>
            </a:r>
            <a:r>
              <a:rPr lang="en-US" sz="2400" dirty="0"/>
              <a:t> computed from standard preambles</a:t>
            </a:r>
          </a:p>
          <a:p>
            <a:pPr lvl="1"/>
            <a:r>
              <a:rPr lang="en-US" sz="2400" u="sng" dirty="0"/>
              <a:t>Received signal strength (RSS)</a:t>
            </a:r>
          </a:p>
          <a:p>
            <a:pPr lvl="1"/>
            <a:r>
              <a:rPr lang="en-US" sz="2400" u="sng" dirty="0"/>
              <a:t>Noise level</a:t>
            </a:r>
            <a:r>
              <a:rPr lang="en-US" sz="2400" dirty="0"/>
              <a:t> excluding reader signals</a:t>
            </a:r>
          </a:p>
          <a:p>
            <a:pPr lvl="1"/>
            <a:r>
              <a:rPr lang="en-US" sz="2400" u="sng" dirty="0"/>
              <a:t>Power-up delay</a:t>
            </a:r>
            <a:r>
              <a:rPr lang="en-US" sz="2400" dirty="0"/>
              <a:t> in each duty cycle</a:t>
            </a:r>
          </a:p>
          <a:p>
            <a:r>
              <a:rPr lang="en-US" sz="3200" b="1" dirty="0"/>
              <a:t>Training data collection</a:t>
            </a:r>
          </a:p>
          <a:p>
            <a:pPr lvl="1"/>
            <a:r>
              <a:rPr lang="en-US" sz="2400" dirty="0"/>
              <a:t>Increase Tx power from 0 to maximum by small levels</a:t>
            </a:r>
          </a:p>
          <a:p>
            <a:pPr lvl="1"/>
            <a:r>
              <a:rPr lang="en-US" sz="2400" dirty="0"/>
              <a:t>At every level, collect channel metrics, optimal data rate, achieved goodput</a:t>
            </a:r>
          </a:p>
        </p:txBody>
      </p:sp>
      <p:sp>
        <p:nvSpPr>
          <p:cNvPr id="42" name="TextBox 41">
            <a:extLst>
              <a:ext uri="{FF2B5EF4-FFF2-40B4-BE49-F238E27FC236}">
                <a16:creationId xmlns:a16="http://schemas.microsoft.com/office/drawing/2014/main" id="{86CCF2E5-76E2-44F8-9972-75D025639EBA}"/>
              </a:ext>
            </a:extLst>
          </p:cNvPr>
          <p:cNvSpPr txBox="1"/>
          <p:nvPr/>
        </p:nvSpPr>
        <p:spPr>
          <a:xfrm>
            <a:off x="6405663" y="5233362"/>
            <a:ext cx="3250068" cy="461665"/>
          </a:xfrm>
          <a:prstGeom prst="rect">
            <a:avLst/>
          </a:prstGeom>
          <a:ln/>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lang="en-US" sz="2400" b="1" dirty="0"/>
              <a:t>(Tx power, optimal rate)</a:t>
            </a:r>
          </a:p>
        </p:txBody>
      </p:sp>
      <p:sp>
        <p:nvSpPr>
          <p:cNvPr id="43" name="TextBox 42">
            <a:extLst>
              <a:ext uri="{FF2B5EF4-FFF2-40B4-BE49-F238E27FC236}">
                <a16:creationId xmlns:a16="http://schemas.microsoft.com/office/drawing/2014/main" id="{0DACDCAE-4C66-4A3E-B009-C64F703B581F}"/>
              </a:ext>
            </a:extLst>
          </p:cNvPr>
          <p:cNvSpPr txBox="1"/>
          <p:nvPr/>
        </p:nvSpPr>
        <p:spPr>
          <a:xfrm>
            <a:off x="10168037" y="5233362"/>
            <a:ext cx="1820544" cy="461665"/>
          </a:xfrm>
          <a:prstGeom prst="rect">
            <a:avLst/>
          </a:prstGeom>
          <a:ln/>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en-US" sz="2400" b="1" dirty="0"/>
              <a:t>Output label</a:t>
            </a:r>
          </a:p>
        </p:txBody>
      </p:sp>
      <p:sp>
        <p:nvSpPr>
          <p:cNvPr id="44" name="Arrow: Right 43">
            <a:extLst>
              <a:ext uri="{FF2B5EF4-FFF2-40B4-BE49-F238E27FC236}">
                <a16:creationId xmlns:a16="http://schemas.microsoft.com/office/drawing/2014/main" id="{DA6ECAAA-980D-4A86-BB09-68AEA0B9136A}"/>
              </a:ext>
            </a:extLst>
          </p:cNvPr>
          <p:cNvSpPr/>
          <p:nvPr/>
        </p:nvSpPr>
        <p:spPr bwMode="auto">
          <a:xfrm>
            <a:off x="9703764" y="5335606"/>
            <a:ext cx="416240" cy="257175"/>
          </a:xfrm>
          <a:prstGeom prst="rightArrow">
            <a:avLst/>
          </a:prstGeom>
          <a:solidFill>
            <a:schemeClr val="tx2">
              <a:lumMod val="40000"/>
              <a:lumOff val="60000"/>
            </a:schemeClr>
          </a:solidFill>
          <a:ln>
            <a:solidFill>
              <a:schemeClr val="tx1"/>
            </a:solidFill>
          </a:ln>
        </p:spPr>
        <p:txBody>
          <a:bodyPr vert="horz" wrap="square" lIns="91440" tIns="45720" rIns="91440" bIns="45720" numCol="1" rtlCol="0" anchor="t" anchorCtr="0" compatLnSpc="1">
            <a:prstTxWarp prst="textNoShape">
              <a:avLst/>
            </a:prstTxWarp>
          </a:bodyPr>
          <a:lstStyle/>
          <a:p>
            <a:pPr algn="ctr"/>
            <a:endParaRPr lang="en-US"/>
          </a:p>
        </p:txBody>
      </p:sp>
      <p:sp>
        <p:nvSpPr>
          <p:cNvPr id="45" name="TextBox 44">
            <a:extLst>
              <a:ext uri="{FF2B5EF4-FFF2-40B4-BE49-F238E27FC236}">
                <a16:creationId xmlns:a16="http://schemas.microsoft.com/office/drawing/2014/main" id="{12BB2F3C-7AFA-4ED6-B005-5D57C9658F11}"/>
              </a:ext>
            </a:extLst>
          </p:cNvPr>
          <p:cNvSpPr txBox="1"/>
          <p:nvPr/>
        </p:nvSpPr>
        <p:spPr>
          <a:xfrm>
            <a:off x="6405663" y="5904351"/>
            <a:ext cx="2554583" cy="461665"/>
          </a:xfrm>
          <a:prstGeom prst="rect">
            <a:avLst/>
          </a:prstGeom>
          <a:ln/>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lang="en-US" sz="2400" b="1" dirty="0"/>
              <a:t>Achieved Goodput</a:t>
            </a:r>
          </a:p>
        </p:txBody>
      </p:sp>
      <p:sp>
        <p:nvSpPr>
          <p:cNvPr id="46" name="TextBox 45">
            <a:extLst>
              <a:ext uri="{FF2B5EF4-FFF2-40B4-BE49-F238E27FC236}">
                <a16:creationId xmlns:a16="http://schemas.microsoft.com/office/drawing/2014/main" id="{2AC011B7-5754-4D1B-A730-E97D819C19A2}"/>
              </a:ext>
            </a:extLst>
          </p:cNvPr>
          <p:cNvSpPr txBox="1"/>
          <p:nvPr/>
        </p:nvSpPr>
        <p:spPr>
          <a:xfrm>
            <a:off x="9527011" y="5895516"/>
            <a:ext cx="2296081" cy="461665"/>
          </a:xfrm>
          <a:prstGeom prst="rect">
            <a:avLst/>
          </a:prstGeom>
          <a:ln/>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en-US" sz="2400" b="1" dirty="0"/>
              <a:t>Input objective</a:t>
            </a:r>
          </a:p>
        </p:txBody>
      </p:sp>
      <p:sp>
        <p:nvSpPr>
          <p:cNvPr id="47" name="Arrow: Right 46">
            <a:extLst>
              <a:ext uri="{FF2B5EF4-FFF2-40B4-BE49-F238E27FC236}">
                <a16:creationId xmlns:a16="http://schemas.microsoft.com/office/drawing/2014/main" id="{BC80918D-9C91-462B-973C-C7213451281E}"/>
              </a:ext>
            </a:extLst>
          </p:cNvPr>
          <p:cNvSpPr/>
          <p:nvPr/>
        </p:nvSpPr>
        <p:spPr bwMode="auto">
          <a:xfrm>
            <a:off x="9051055" y="5997760"/>
            <a:ext cx="416240" cy="257175"/>
          </a:xfrm>
          <a:prstGeom prst="rightArrow">
            <a:avLst/>
          </a:prstGeom>
          <a:solidFill>
            <a:schemeClr val="tx2">
              <a:lumMod val="40000"/>
              <a:lumOff val="60000"/>
            </a:schemeClr>
          </a:solidFill>
          <a:ln>
            <a:solidFill>
              <a:schemeClr val="tx1"/>
            </a:solidFill>
          </a:ln>
        </p:spPr>
        <p:txBody>
          <a:bodyPr vert="horz" wrap="square" lIns="91440" tIns="45720" rIns="91440" bIns="45720" numCol="1" rtlCol="0" anchor="t" anchorCtr="0" compatLnSpc="1">
            <a:prstTxWarp prst="textNoShape">
              <a:avLst/>
            </a:prstTxWarp>
          </a:bodyPr>
          <a:lstStyle/>
          <a:p>
            <a:pPr algn="ctr"/>
            <a:endParaRPr lang="en-US"/>
          </a:p>
        </p:txBody>
      </p:sp>
    </p:spTree>
    <p:extLst>
      <p:ext uri="{BB962C8B-B14F-4D97-AF65-F5344CB8AC3E}">
        <p14:creationId xmlns:p14="http://schemas.microsoft.com/office/powerpoint/2010/main" val="33881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10" presetClass="entr" presetSubtype="0" fill="hold"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500"/>
                                        <p:tgtEl>
                                          <p:spTgt spid="38"/>
                                        </p:tgtEl>
                                      </p:cBhvr>
                                    </p:animEffect>
                                  </p:childTnLst>
                                </p:cTn>
                              </p:par>
                              <p:par>
                                <p:cTn id="36" presetID="10" presetClass="entr" presetSubtype="0" fill="hold"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500"/>
                                        <p:tgtEl>
                                          <p:spTgt spid="2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fade">
                                      <p:cBhvr>
                                        <p:cTn id="62" dur="500"/>
                                        <p:tgtEl>
                                          <p:spTgt spid="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fade">
                                      <p:cBhvr>
                                        <p:cTn id="65" dur="500"/>
                                        <p:tgtEl>
                                          <p:spTgt spid="15"/>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41">
                                            <p:txEl>
                                              <p:pRg st="5" end="5"/>
                                            </p:txEl>
                                          </p:spTgt>
                                        </p:tgtEl>
                                        <p:attrNameLst>
                                          <p:attrName>style.visibility</p:attrName>
                                        </p:attrNameLst>
                                      </p:cBhvr>
                                      <p:to>
                                        <p:strVal val="visible"/>
                                      </p:to>
                                    </p:set>
                                    <p:animEffect transition="in" filter="fade">
                                      <p:cBhvr>
                                        <p:cTn id="70" dur="500"/>
                                        <p:tgtEl>
                                          <p:spTgt spid="41">
                                            <p:txEl>
                                              <p:pRg st="5" end="5"/>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41">
                                            <p:txEl>
                                              <p:pRg st="6" end="6"/>
                                            </p:txEl>
                                          </p:spTgt>
                                        </p:tgtEl>
                                        <p:attrNameLst>
                                          <p:attrName>style.visibility</p:attrName>
                                        </p:attrNameLst>
                                      </p:cBhvr>
                                      <p:to>
                                        <p:strVal val="visible"/>
                                      </p:to>
                                    </p:set>
                                    <p:animEffect transition="in" filter="fade">
                                      <p:cBhvr>
                                        <p:cTn id="73" dur="500"/>
                                        <p:tgtEl>
                                          <p:spTgt spid="41">
                                            <p:txEl>
                                              <p:pRg st="6" end="6"/>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41">
                                            <p:txEl>
                                              <p:pRg st="7" end="7"/>
                                            </p:txEl>
                                          </p:spTgt>
                                        </p:tgtEl>
                                        <p:attrNameLst>
                                          <p:attrName>style.visibility</p:attrName>
                                        </p:attrNameLst>
                                      </p:cBhvr>
                                      <p:to>
                                        <p:strVal val="visible"/>
                                      </p:to>
                                    </p:set>
                                    <p:animEffect transition="in" filter="fade">
                                      <p:cBhvr>
                                        <p:cTn id="76" dur="500"/>
                                        <p:tgtEl>
                                          <p:spTgt spid="41">
                                            <p:txEl>
                                              <p:pRg st="7" end="7"/>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500"/>
                                        <p:tgtEl>
                                          <p:spTgt spid="42"/>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4"/>
                                        </p:tgtEl>
                                        <p:attrNameLst>
                                          <p:attrName>style.visibility</p:attrName>
                                        </p:attrNameLst>
                                      </p:cBhvr>
                                      <p:to>
                                        <p:strVal val="visible"/>
                                      </p:to>
                                    </p:set>
                                    <p:animEffect transition="in" filter="fade">
                                      <p:cBhvr>
                                        <p:cTn id="84" dur="500"/>
                                        <p:tgtEl>
                                          <p:spTgt spid="44"/>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fade">
                                      <p:cBhvr>
                                        <p:cTn id="87" dur="500"/>
                                        <p:tgtEl>
                                          <p:spTgt spid="43"/>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45"/>
                                        </p:tgtEl>
                                        <p:attrNameLst>
                                          <p:attrName>style.visibility</p:attrName>
                                        </p:attrNameLst>
                                      </p:cBhvr>
                                      <p:to>
                                        <p:strVal val="visible"/>
                                      </p:to>
                                    </p:set>
                                    <p:animEffect transition="in" filter="fade">
                                      <p:cBhvr>
                                        <p:cTn id="92" dur="500"/>
                                        <p:tgtEl>
                                          <p:spTgt spid="45"/>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47"/>
                                        </p:tgtEl>
                                        <p:attrNameLst>
                                          <p:attrName>style.visibility</p:attrName>
                                        </p:attrNameLst>
                                      </p:cBhvr>
                                      <p:to>
                                        <p:strVal val="visible"/>
                                      </p:to>
                                    </p:set>
                                    <p:animEffect transition="in" filter="fade">
                                      <p:cBhvr>
                                        <p:cTn id="95" dur="500"/>
                                        <p:tgtEl>
                                          <p:spTgt spid="47"/>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46"/>
                                        </p:tgtEl>
                                        <p:attrNameLst>
                                          <p:attrName>style.visibility</p:attrName>
                                        </p:attrNameLst>
                                      </p:cBhvr>
                                      <p:to>
                                        <p:strVal val="visible"/>
                                      </p:to>
                                    </p:set>
                                    <p:animEffect transition="in" filter="fade">
                                      <p:cBhvr>
                                        <p:cTn id="9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15" grpId="0" animBg="1"/>
      <p:bldP spid="16" grpId="0" animBg="1"/>
      <p:bldP spid="20" grpId="0" animBg="1"/>
      <p:bldP spid="27" grpId="0" animBg="1"/>
      <p:bldP spid="28" grpId="0" animBg="1"/>
      <p:bldP spid="42" grpId="0" animBg="1"/>
      <p:bldP spid="43" grpId="0" animBg="1"/>
      <p:bldP spid="44" grpId="0" animBg="1"/>
      <p:bldP spid="45" grpId="0" animBg="1"/>
      <p:bldP spid="46" grpId="0" animBg="1"/>
      <p:bldP spid="47" grpId="0" animBg="1"/>
    </p:bldLst>
  </p:timing>
</p:sld>
</file>

<file path=ppt/theme/theme1.xml><?xml version="1.0" encoding="utf-8"?>
<a:theme xmlns:a="http://schemas.openxmlformats.org/drawingml/2006/main" name="ut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vert="horz" wrap="square" lIns="91440" tIns="45720" rIns="91440" bIns="45720" numCol="1" anchor="t" anchorCtr="0" compatLnSpc="1">
        <a:prstTxWarp prst="textNoShape">
          <a:avLst/>
        </a:prstTxWarp>
      </a:bodyPr>
      <a:lstStyle>
        <a:defPPr>
          <a:defRPr/>
        </a:defPPr>
      </a:lstStyle>
    </a:spDef>
  </a:objectDefaults>
  <a:extraClrSchemeLst/>
  <a:extLst>
    <a:ext uri="{05A4C25C-085E-4340-85A3-A5531E510DB2}">
      <thm15:themeFamily xmlns:thm15="http://schemas.microsoft.com/office/thememl/2012/main" name="utk" id="{25A94CB8-2493-4C15-970E-1FE706F9FD41}" vid="{9643F67F-08ED-49D9-B2E8-F829B02F26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TotalTime>
  <Words>5495</Words>
  <Application>Microsoft Office PowerPoint</Application>
  <PresentationFormat>Widescreen</PresentationFormat>
  <Paragraphs>543</Paragraphs>
  <Slides>28</Slides>
  <Notes>28</Notes>
  <HiddenSlides>6</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CMMI10</vt:lpstr>
      <vt:lpstr>NimbusRomNo9L-Regu</vt:lpstr>
      <vt:lpstr>NimbusRomNo9L-ReguItal</vt:lpstr>
      <vt:lpstr>Arial</vt:lpstr>
      <vt:lpstr>Calibri</vt:lpstr>
      <vt:lpstr>Cambria Math</vt:lpstr>
      <vt:lpstr>Times New Roman</vt:lpstr>
      <vt:lpstr>Wingdings</vt:lpstr>
      <vt:lpstr>utk</vt:lpstr>
      <vt:lpstr>RAScatter: Achieving Energy-Efficient Backscatter Readers via AI-Assisted Power Adaption</vt:lpstr>
      <vt:lpstr>Backscatter Communication</vt:lpstr>
      <vt:lpstr>Existing Approaches to Saving Reader’s Energy</vt:lpstr>
      <vt:lpstr>How about the “just-enough” goodput?</vt:lpstr>
      <vt:lpstr>Our Goal: To Deliver the Minimally Required RF Power</vt:lpstr>
      <vt:lpstr>Power Adaptation using Neural Networks (NNs)</vt:lpstr>
      <vt:lpstr>A Better Design: Modular Neural Network</vt:lpstr>
      <vt:lpstr>RAScatter System Overview</vt:lpstr>
      <vt:lpstr>Probing Backscatter Channel Conditions</vt:lpstr>
      <vt:lpstr>Modular Neural Network: sub-NN construction</vt:lpstr>
      <vt:lpstr>Modular Neural Network: feature weighting</vt:lpstr>
      <vt:lpstr>Adding Monotonicity Constraints to Training</vt:lpstr>
      <vt:lpstr>Low RF Power ≠ High Energy Efficiency!</vt:lpstr>
      <vt:lpstr>Implementation &amp; Evaluation Setup</vt:lpstr>
      <vt:lpstr>Neural Network Complexity</vt:lpstr>
      <vt:lpstr>Performance of Power Adaptation</vt:lpstr>
      <vt:lpstr>Impact of Distance and Surroundings</vt:lpstr>
      <vt:lpstr>Impact of Device Mobility</vt:lpstr>
      <vt:lpstr>Performance with Multiple Tags</vt:lpstr>
      <vt:lpstr>Discussion</vt:lpstr>
      <vt:lpstr>Summary</vt:lpstr>
      <vt:lpstr>PowerPoint Presentation</vt:lpstr>
      <vt:lpstr>Existing Approaches to Saving Reader’s RF Energy</vt:lpstr>
      <vt:lpstr>RAScatter System Overview</vt:lpstr>
      <vt:lpstr>A Better Design: Modular Neural Network</vt:lpstr>
      <vt:lpstr>Modular Neural Network: sub-NN construction</vt:lpstr>
      <vt:lpstr>Online Model Refinement</vt:lpstr>
      <vt:lpstr>Energy Efficiency Optimizer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Huang, Kai</dc:creator>
  <cp:lastModifiedBy>Huang Kai</cp:lastModifiedBy>
  <cp:revision>2692</cp:revision>
  <dcterms:created xsi:type="dcterms:W3CDTF">2021-02-19T19:30:01Z</dcterms:created>
  <dcterms:modified xsi:type="dcterms:W3CDTF">2023-01-31T01:27:30Z</dcterms:modified>
</cp:coreProperties>
</file>